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6" autoAdjust="0"/>
    <p:restoredTop sz="94660"/>
  </p:normalViewPr>
  <p:slideViewPr>
    <p:cSldViewPr showGuides="1">
      <p:cViewPr>
        <p:scale>
          <a:sx n="75" d="100"/>
          <a:sy n="75" d="100"/>
        </p:scale>
        <p:origin x="68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538EA6-7423-0343-8E33-756DE9C57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980437"/>
            <a:ext cx="10800000" cy="28971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FD1D3-EE47-EF16-FD0E-CF157C4C4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0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74D676-7067-0BBE-4A5A-22BF28DF906A}"/>
              </a:ext>
            </a:extLst>
          </p:cNvPr>
          <p:cNvSpPr/>
          <p:nvPr/>
        </p:nvSpPr>
        <p:spPr bwMode="white">
          <a:xfrm>
            <a:off x="10376523" y="3656318"/>
            <a:ext cx="371335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4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BDAC3-D4D1-166E-29EE-DD6F42540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7E90D7-B31E-0FEA-5C41-0826276A61E7}"/>
              </a:ext>
            </a:extLst>
          </p:cNvPr>
          <p:cNvSpPr/>
          <p:nvPr/>
        </p:nvSpPr>
        <p:spPr bwMode="white">
          <a:xfrm>
            <a:off x="10328916" y="3454092"/>
            <a:ext cx="428463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3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6E49E-F119-FBE4-22B7-FE18AD11A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DE39E2-C35E-5DD7-893F-54DFA2E854F6}"/>
              </a:ext>
            </a:extLst>
          </p:cNvPr>
          <p:cNvSpPr/>
          <p:nvPr/>
        </p:nvSpPr>
        <p:spPr bwMode="white">
          <a:xfrm>
            <a:off x="10357481" y="4394720"/>
            <a:ext cx="380856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91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E0962-A7E4-5A2E-F1E9-A4C2B7977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BE0D8-ADE7-1483-B6BB-CBBC67EA73BD}"/>
              </a:ext>
            </a:extLst>
          </p:cNvPr>
          <p:cNvSpPr/>
          <p:nvPr/>
        </p:nvSpPr>
        <p:spPr bwMode="white">
          <a:xfrm>
            <a:off x="10357481" y="3309347"/>
            <a:ext cx="371335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0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E072F-B88C-C587-07B4-DFC151BE2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47123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714D6C-1BD2-1C19-1550-9BD71F80B460}"/>
              </a:ext>
            </a:extLst>
          </p:cNvPr>
          <p:cNvSpPr/>
          <p:nvPr/>
        </p:nvSpPr>
        <p:spPr bwMode="white">
          <a:xfrm>
            <a:off x="10181145" y="2835176"/>
            <a:ext cx="310140" cy="33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4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19C70-2459-6DCC-0A4E-30BD17A51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C159C-EE17-913F-12C5-8F7DCD7D7BA4}"/>
              </a:ext>
            </a:extLst>
          </p:cNvPr>
          <p:cNvSpPr/>
          <p:nvPr/>
        </p:nvSpPr>
        <p:spPr bwMode="white">
          <a:xfrm>
            <a:off x="10376523" y="2569894"/>
            <a:ext cx="428463" cy="39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2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6EBB4-DA39-1F2D-7C47-844E39521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000050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209A43-C187-D2D6-A85D-F574C0158342}"/>
              </a:ext>
            </a:extLst>
          </p:cNvPr>
          <p:cNvSpPr/>
          <p:nvPr/>
        </p:nvSpPr>
        <p:spPr bwMode="white">
          <a:xfrm>
            <a:off x="10298815" y="5178314"/>
            <a:ext cx="302268" cy="34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6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E71B6-FFEA-E121-F9D1-95062558A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59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894EA-9AA9-42EB-045D-663AB33FF46B}"/>
              </a:ext>
            </a:extLst>
          </p:cNvPr>
          <p:cNvSpPr/>
          <p:nvPr/>
        </p:nvSpPr>
        <p:spPr bwMode="white">
          <a:xfrm>
            <a:off x="10386045" y="2558845"/>
            <a:ext cx="380856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24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70589-139D-837A-9594-528CEBCCA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9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4ADA3F-C962-0AB1-87D0-4D19679F5AB3}"/>
              </a:ext>
            </a:extLst>
          </p:cNvPr>
          <p:cNvSpPr/>
          <p:nvPr/>
        </p:nvSpPr>
        <p:spPr bwMode="white">
          <a:xfrm>
            <a:off x="10386045" y="3551637"/>
            <a:ext cx="380856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09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8502C-40FF-C4B0-1C9D-6F6E720E9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6C224E-C211-803E-D100-8C651C3F29CC}"/>
              </a:ext>
            </a:extLst>
          </p:cNvPr>
          <p:cNvSpPr/>
          <p:nvPr/>
        </p:nvSpPr>
        <p:spPr bwMode="white">
          <a:xfrm>
            <a:off x="10386045" y="3549045"/>
            <a:ext cx="371335" cy="4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22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53731-8E23-48F0-E354-3DE7CF7F7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073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2DD977-A0B8-F03F-2C0B-931B0626B554}"/>
              </a:ext>
            </a:extLst>
          </p:cNvPr>
          <p:cNvSpPr/>
          <p:nvPr/>
        </p:nvSpPr>
        <p:spPr bwMode="white">
          <a:xfrm>
            <a:off x="9633853" y="3976243"/>
            <a:ext cx="1770982" cy="50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E69D83-0C1E-9A69-06C3-C51366589209}"/>
              </a:ext>
            </a:extLst>
          </p:cNvPr>
          <p:cNvSpPr/>
          <p:nvPr/>
        </p:nvSpPr>
        <p:spPr bwMode="white">
          <a:xfrm>
            <a:off x="978891" y="4919053"/>
            <a:ext cx="476070" cy="50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79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30AE6-8F04-D513-DA3A-F7C73347C9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CAA5F-E7DA-9999-C1FF-067E44BA5E43}"/>
              </a:ext>
            </a:extLst>
          </p:cNvPr>
          <p:cNvSpPr/>
          <p:nvPr/>
        </p:nvSpPr>
        <p:spPr bwMode="white">
          <a:xfrm>
            <a:off x="10405088" y="3548234"/>
            <a:ext cx="342770" cy="4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37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A474D3-4077-15AB-59E7-B5C2FFDC1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64699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3062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CA215-3899-D84C-EE96-4C164330A0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539" y="990000"/>
            <a:ext cx="528892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24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3A00D-2FF4-0A16-EF89-590472D98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327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EC7A1-1459-CD25-5B91-7B85B135DC26}"/>
              </a:ext>
            </a:extLst>
          </p:cNvPr>
          <p:cNvSpPr/>
          <p:nvPr/>
        </p:nvSpPr>
        <p:spPr bwMode="white">
          <a:xfrm>
            <a:off x="5891939" y="2339091"/>
            <a:ext cx="4617884" cy="4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726904-B68C-952C-6FA1-827F220FA065}"/>
              </a:ext>
            </a:extLst>
          </p:cNvPr>
          <p:cNvSpPr/>
          <p:nvPr/>
        </p:nvSpPr>
        <p:spPr bwMode="white">
          <a:xfrm>
            <a:off x="1235969" y="3311223"/>
            <a:ext cx="4360806" cy="5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76EFB9-5827-5BF5-98A4-592B49E22937}"/>
              </a:ext>
            </a:extLst>
          </p:cNvPr>
          <p:cNvSpPr/>
          <p:nvPr/>
        </p:nvSpPr>
        <p:spPr bwMode="white">
          <a:xfrm>
            <a:off x="9376775" y="4302416"/>
            <a:ext cx="1142569" cy="4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5AAD55-91EC-44E5-A89A-B1959FC40303}"/>
              </a:ext>
            </a:extLst>
          </p:cNvPr>
          <p:cNvSpPr/>
          <p:nvPr/>
        </p:nvSpPr>
        <p:spPr bwMode="white">
          <a:xfrm>
            <a:off x="1274055" y="5284078"/>
            <a:ext cx="1561511" cy="5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0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E88A4-6EC5-8103-0656-FDF53499C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F0C5C9-783E-1C08-2A11-0190BB9AF7A0}"/>
              </a:ext>
            </a:extLst>
          </p:cNvPr>
          <p:cNvSpPr/>
          <p:nvPr/>
        </p:nvSpPr>
        <p:spPr bwMode="white">
          <a:xfrm>
            <a:off x="9929017" y="1414468"/>
            <a:ext cx="523678" cy="49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2DDBBB-314C-E198-043B-50F537CE51E8}"/>
              </a:ext>
            </a:extLst>
          </p:cNvPr>
          <p:cNvSpPr/>
          <p:nvPr/>
        </p:nvSpPr>
        <p:spPr bwMode="white">
          <a:xfrm>
            <a:off x="1188362" y="2395381"/>
            <a:ext cx="533198" cy="4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954144-C2E5-0533-9504-924DB214EC67}"/>
              </a:ext>
            </a:extLst>
          </p:cNvPr>
          <p:cNvSpPr/>
          <p:nvPr/>
        </p:nvSpPr>
        <p:spPr bwMode="white">
          <a:xfrm>
            <a:off x="6168060" y="3366771"/>
            <a:ext cx="1085440" cy="5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66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125D8-D1BB-366B-6C4B-96B72ECA7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AD28C-916A-D5F9-F98A-F62B826F944F}"/>
              </a:ext>
            </a:extLst>
          </p:cNvPr>
          <p:cNvSpPr/>
          <p:nvPr/>
        </p:nvSpPr>
        <p:spPr bwMode="white">
          <a:xfrm>
            <a:off x="1712040" y="5328673"/>
            <a:ext cx="1066397" cy="50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3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F4254-2BA6-32ED-9893-B06686E6B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480D4-9CEA-0B29-06B3-2CA76AA74465}"/>
              </a:ext>
            </a:extLst>
          </p:cNvPr>
          <p:cNvSpPr/>
          <p:nvPr/>
        </p:nvSpPr>
        <p:spPr bwMode="white">
          <a:xfrm>
            <a:off x="8224685" y="2427058"/>
            <a:ext cx="1104483" cy="47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31E59B-B8D8-C2CF-D2FF-E014345EACF9}"/>
              </a:ext>
            </a:extLst>
          </p:cNvPr>
          <p:cNvSpPr/>
          <p:nvPr/>
        </p:nvSpPr>
        <p:spPr bwMode="white">
          <a:xfrm>
            <a:off x="10852594" y="2417510"/>
            <a:ext cx="552241" cy="48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FC5AC1-D264-8636-711E-B0652DD441DA}"/>
              </a:ext>
            </a:extLst>
          </p:cNvPr>
          <p:cNvSpPr/>
          <p:nvPr/>
        </p:nvSpPr>
        <p:spPr bwMode="white">
          <a:xfrm>
            <a:off x="1769168" y="3362770"/>
            <a:ext cx="533198" cy="49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9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9A43F-CC00-4F2F-0041-29ED64D90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9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5DAEC5-FBB2-44B5-46AA-26F8CD1202D7}"/>
              </a:ext>
            </a:extLst>
          </p:cNvPr>
          <p:cNvSpPr/>
          <p:nvPr/>
        </p:nvSpPr>
        <p:spPr bwMode="white">
          <a:xfrm>
            <a:off x="2283324" y="2357540"/>
            <a:ext cx="1647204" cy="4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66804F-8781-3FDC-5D2F-F50C6ECEF3E5}"/>
              </a:ext>
            </a:extLst>
          </p:cNvPr>
          <p:cNvSpPr/>
          <p:nvPr/>
        </p:nvSpPr>
        <p:spPr bwMode="white">
          <a:xfrm>
            <a:off x="7396322" y="2338489"/>
            <a:ext cx="1114005" cy="5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68CCFD-11BD-A361-1349-17A79A31A153}"/>
              </a:ext>
            </a:extLst>
          </p:cNvPr>
          <p:cNvSpPr/>
          <p:nvPr/>
        </p:nvSpPr>
        <p:spPr bwMode="white">
          <a:xfrm>
            <a:off x="2321410" y="4234074"/>
            <a:ext cx="1094962" cy="4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85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90828-FB5E-CCF1-B823-8DFC422441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316" y="958261"/>
            <a:ext cx="746736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1F6F71-35D4-894F-D6AB-01B67C6C773B}"/>
              </a:ext>
            </a:extLst>
          </p:cNvPr>
          <p:cNvSpPr/>
          <p:nvPr/>
        </p:nvSpPr>
        <p:spPr bwMode="white">
          <a:xfrm>
            <a:off x="3290250" y="4002089"/>
            <a:ext cx="727300" cy="33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F103DF-F669-B016-73BC-F413E1AE0FC7}"/>
              </a:ext>
            </a:extLst>
          </p:cNvPr>
          <p:cNvSpPr/>
          <p:nvPr/>
        </p:nvSpPr>
        <p:spPr bwMode="white">
          <a:xfrm>
            <a:off x="3472075" y="5840939"/>
            <a:ext cx="357380" cy="31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02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3EFD8-252A-2354-C7B2-01228CEB4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6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E38AFD-C39B-719D-91F8-99CF13758ABD}"/>
              </a:ext>
            </a:extLst>
          </p:cNvPr>
          <p:cNvSpPr/>
          <p:nvPr/>
        </p:nvSpPr>
        <p:spPr bwMode="white">
          <a:xfrm>
            <a:off x="9024483" y="2291797"/>
            <a:ext cx="1161612" cy="4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F9F6D2-44AE-D0BE-F55B-2D05EE7DCE71}"/>
              </a:ext>
            </a:extLst>
          </p:cNvPr>
          <p:cNvSpPr/>
          <p:nvPr/>
        </p:nvSpPr>
        <p:spPr bwMode="white">
          <a:xfrm>
            <a:off x="7320151" y="3226120"/>
            <a:ext cx="1104483" cy="5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3B4C4-C416-174B-006D-7A59A8666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85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6ADE8A-6603-6A3D-D829-9F7B4EBF556E}"/>
              </a:ext>
            </a:extLst>
          </p:cNvPr>
          <p:cNvSpPr/>
          <p:nvPr/>
        </p:nvSpPr>
        <p:spPr bwMode="white">
          <a:xfrm>
            <a:off x="10424130" y="4321532"/>
            <a:ext cx="371334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35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122C4-05BA-FF17-F886-A2C4B3748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80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E9B0B-F468-A893-94D8-7D3CBE15C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966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35C79A-B6C5-87EF-2406-8148BC1BA4EF}"/>
              </a:ext>
            </a:extLst>
          </p:cNvPr>
          <p:cNvSpPr/>
          <p:nvPr/>
        </p:nvSpPr>
        <p:spPr bwMode="white">
          <a:xfrm>
            <a:off x="10231059" y="2493519"/>
            <a:ext cx="376040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