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83" autoAdjust="0"/>
    <p:restoredTop sz="94660"/>
  </p:normalViewPr>
  <p:slideViewPr>
    <p:cSldViewPr showGuides="1">
      <p:cViewPr>
        <p:scale>
          <a:sx n="75" d="100"/>
          <a:sy n="75" d="100"/>
        </p:scale>
        <p:origin x="78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119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F395D20-65BD-0762-193D-87309E82A5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129" y="2466925"/>
            <a:ext cx="6629741" cy="19241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F23F1D-D781-B6EF-25DC-3ABC8ED877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7010"/>
            <a:ext cx="1122787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50F368-D711-00B8-F9C7-0B2005CF88EA}"/>
              </a:ext>
            </a:extLst>
          </p:cNvPr>
          <p:cNvSpPr/>
          <p:nvPr/>
        </p:nvSpPr>
        <p:spPr bwMode="white">
          <a:xfrm>
            <a:off x="10703749" y="2490990"/>
            <a:ext cx="339381" cy="38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90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1E53D5-712F-D615-3787-EDD54B468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8137"/>
            <a:ext cx="11340000" cy="57665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3DE381-D360-78F0-8DAA-55F48AB4C9B0}"/>
              </a:ext>
            </a:extLst>
          </p:cNvPr>
          <p:cNvSpPr/>
          <p:nvPr/>
        </p:nvSpPr>
        <p:spPr bwMode="white">
          <a:xfrm>
            <a:off x="10357481" y="2364892"/>
            <a:ext cx="371335" cy="4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65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C0B52A-6A32-2948-B091-4B3454087F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836712"/>
            <a:ext cx="708504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D1E54D-C864-8E09-094E-71EDB06702A6}"/>
              </a:ext>
            </a:extLst>
          </p:cNvPr>
          <p:cNvSpPr/>
          <p:nvPr/>
        </p:nvSpPr>
        <p:spPr bwMode="white">
          <a:xfrm>
            <a:off x="8885873" y="1640139"/>
            <a:ext cx="237952" cy="24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464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AAAB1-66D6-1E37-C21F-E5F49DFE69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563" y="764704"/>
            <a:ext cx="7662873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D9A38D-ECF5-52FD-CB3A-B1A6770267DE}"/>
              </a:ext>
            </a:extLst>
          </p:cNvPr>
          <p:cNvSpPr/>
          <p:nvPr/>
        </p:nvSpPr>
        <p:spPr bwMode="white">
          <a:xfrm>
            <a:off x="9058848" y="4805388"/>
            <a:ext cx="250925" cy="27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47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10FBD3-212C-CF13-8396-F44C989B96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990" y="764704"/>
            <a:ext cx="741201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F257A8-155A-DC29-1A66-7E856AFE1CD1}"/>
              </a:ext>
            </a:extLst>
          </p:cNvPr>
          <p:cNvSpPr/>
          <p:nvPr/>
        </p:nvSpPr>
        <p:spPr bwMode="white">
          <a:xfrm>
            <a:off x="8974303" y="1636805"/>
            <a:ext cx="224040" cy="25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85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5659EE-2115-BDD2-1AB6-F00CBFE013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945" y="764704"/>
            <a:ext cx="738011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714557-659D-FA6E-4762-0D5B3F6391D8}"/>
              </a:ext>
            </a:extLst>
          </p:cNvPr>
          <p:cNvSpPr/>
          <p:nvPr/>
        </p:nvSpPr>
        <p:spPr bwMode="white">
          <a:xfrm>
            <a:off x="8943322" y="1000416"/>
            <a:ext cx="241666" cy="26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57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FF2B07-911A-C717-8A6D-52A3B10EAC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011" y="977011"/>
            <a:ext cx="978797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3959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82865-D529-B0F2-E420-6C60F6F045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9121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47CCF3-1C57-2EEA-9ABE-4FA18BFD0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65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39CE3E-872E-B8D2-5C08-21D153C25332}"/>
              </a:ext>
            </a:extLst>
          </p:cNvPr>
          <p:cNvSpPr/>
          <p:nvPr/>
        </p:nvSpPr>
        <p:spPr bwMode="white">
          <a:xfrm>
            <a:off x="2311889" y="1558278"/>
            <a:ext cx="418942" cy="37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4419AB-E358-EAB6-3E02-155B1F781AF4}"/>
              </a:ext>
            </a:extLst>
          </p:cNvPr>
          <p:cNvSpPr/>
          <p:nvPr/>
        </p:nvSpPr>
        <p:spPr bwMode="white">
          <a:xfrm>
            <a:off x="8834055" y="1567829"/>
            <a:ext cx="1085440" cy="42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3832458-7703-7A86-5633-CE93DC923B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95" r="10937"/>
          <a:stretch>
            <a:fillRect/>
          </a:stretch>
        </p:blipFill>
        <p:spPr>
          <a:xfrm>
            <a:off x="5989739" y="3209560"/>
            <a:ext cx="5688632" cy="204117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9382C99-C039-5B90-20A7-4348BDFFCF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2" r="18938"/>
          <a:stretch>
            <a:fillRect/>
          </a:stretch>
        </p:blipFill>
        <p:spPr>
          <a:xfrm>
            <a:off x="1152088" y="3279932"/>
            <a:ext cx="4943912" cy="2009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29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B6889D-776F-D014-9FCB-81F14FD12C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58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BD23E2-3A04-5DA4-E69D-8AE0454990AD}"/>
              </a:ext>
            </a:extLst>
          </p:cNvPr>
          <p:cNvSpPr/>
          <p:nvPr/>
        </p:nvSpPr>
        <p:spPr bwMode="white">
          <a:xfrm>
            <a:off x="2235717" y="2350319"/>
            <a:ext cx="399899" cy="38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18B6E3A-EF1C-9808-C22A-209C833278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95" r="10937"/>
          <a:stretch>
            <a:fillRect/>
          </a:stretch>
        </p:blipFill>
        <p:spPr>
          <a:xfrm>
            <a:off x="5989739" y="3209560"/>
            <a:ext cx="5688632" cy="204117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4FC7133-D046-3387-728C-735E494705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2" r="18938"/>
          <a:stretch>
            <a:fillRect/>
          </a:stretch>
        </p:blipFill>
        <p:spPr>
          <a:xfrm>
            <a:off x="1152088" y="3279932"/>
            <a:ext cx="4943912" cy="2009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53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5F77A-9923-B37E-066D-88322CE311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9779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E6EEB9-7A1B-5CAD-A25E-EE0F34220009}"/>
              </a:ext>
            </a:extLst>
          </p:cNvPr>
          <p:cNvSpPr/>
          <p:nvPr/>
        </p:nvSpPr>
        <p:spPr bwMode="white">
          <a:xfrm>
            <a:off x="5387304" y="5074470"/>
            <a:ext cx="1114005" cy="4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0ECFE5-A61E-4C7C-1357-442C171DAD29}"/>
              </a:ext>
            </a:extLst>
          </p:cNvPr>
          <p:cNvSpPr/>
          <p:nvPr/>
        </p:nvSpPr>
        <p:spPr bwMode="white">
          <a:xfrm>
            <a:off x="7615314" y="6027557"/>
            <a:ext cx="1666247" cy="5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4E7AAC-ECF0-F7C9-AD2E-EE333BD27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30866"/>
            <a:ext cx="11340000" cy="37468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BC46B1-54D1-6F0B-5983-EFEC8BD9B00C}"/>
              </a:ext>
            </a:extLst>
          </p:cNvPr>
          <p:cNvSpPr/>
          <p:nvPr/>
        </p:nvSpPr>
        <p:spPr bwMode="white">
          <a:xfrm>
            <a:off x="1721561" y="3199759"/>
            <a:ext cx="1666246" cy="48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CF0DCBC-DCE1-F72F-EAD7-58B2F241BD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95" r="10937"/>
          <a:stretch>
            <a:fillRect/>
          </a:stretch>
        </p:blipFill>
        <p:spPr>
          <a:xfrm>
            <a:off x="6042837" y="4807384"/>
            <a:ext cx="5688632" cy="204117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EFD7D1F-5AEB-DAA5-1D33-2C3239FA45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2" r="18938"/>
          <a:stretch>
            <a:fillRect/>
          </a:stretch>
        </p:blipFill>
        <p:spPr>
          <a:xfrm>
            <a:off x="1205186" y="4877756"/>
            <a:ext cx="4943912" cy="2009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53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5D5EF8-89FE-1AE1-A0FF-0B60D24574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55007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051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74DA50-82F9-B764-BB43-CCD76B756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126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26446-781A-8D47-2421-628BBEFABB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8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145F2E-F3A9-91B9-D0C4-0EE51CEC02F8}"/>
              </a:ext>
            </a:extLst>
          </p:cNvPr>
          <p:cNvSpPr/>
          <p:nvPr/>
        </p:nvSpPr>
        <p:spPr bwMode="white">
          <a:xfrm>
            <a:off x="4654156" y="1414731"/>
            <a:ext cx="1133047" cy="50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3986C1-955C-D6AB-5CBE-F454A57EC5CE}"/>
              </a:ext>
            </a:extLst>
          </p:cNvPr>
          <p:cNvSpPr/>
          <p:nvPr/>
        </p:nvSpPr>
        <p:spPr bwMode="white">
          <a:xfrm>
            <a:off x="2835566" y="3264825"/>
            <a:ext cx="2170881" cy="50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8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3D6EAD-2F2D-AF3C-A9DD-63CE6EA53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40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799B3B-BD01-5DF5-E233-7A9340A50755}"/>
              </a:ext>
            </a:extLst>
          </p:cNvPr>
          <p:cNvSpPr/>
          <p:nvPr/>
        </p:nvSpPr>
        <p:spPr bwMode="white">
          <a:xfrm>
            <a:off x="1702518" y="2280939"/>
            <a:ext cx="1094962" cy="48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114EB3-37F6-1680-889D-0B69EBB15345}"/>
              </a:ext>
            </a:extLst>
          </p:cNvPr>
          <p:cNvSpPr/>
          <p:nvPr/>
        </p:nvSpPr>
        <p:spPr bwMode="white">
          <a:xfrm>
            <a:off x="8234206" y="2261895"/>
            <a:ext cx="1675768" cy="50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947819-8516-635C-99C6-247D6F92C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5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86F17A-217B-7278-9DA0-902AB3FA8CA8}"/>
              </a:ext>
            </a:extLst>
          </p:cNvPr>
          <p:cNvSpPr/>
          <p:nvPr/>
        </p:nvSpPr>
        <p:spPr bwMode="white">
          <a:xfrm>
            <a:off x="5225440" y="2464568"/>
            <a:ext cx="1114005" cy="48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E14C58-E414-4322-605C-0C3508DB9779}"/>
              </a:ext>
            </a:extLst>
          </p:cNvPr>
          <p:cNvSpPr/>
          <p:nvPr/>
        </p:nvSpPr>
        <p:spPr bwMode="white">
          <a:xfrm>
            <a:off x="2273803" y="3390223"/>
            <a:ext cx="1114005" cy="496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38C3D9-CF74-554B-02DE-585B14F38CB6}"/>
              </a:ext>
            </a:extLst>
          </p:cNvPr>
          <p:cNvSpPr/>
          <p:nvPr/>
        </p:nvSpPr>
        <p:spPr bwMode="white">
          <a:xfrm>
            <a:off x="6396574" y="4306335"/>
            <a:ext cx="1647204" cy="50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95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4BA06A-1667-588C-662E-8E55151E47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48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DF0D1B-5C84-A158-E4A6-47F99529C133}"/>
              </a:ext>
            </a:extLst>
          </p:cNvPr>
          <p:cNvSpPr/>
          <p:nvPr/>
        </p:nvSpPr>
        <p:spPr bwMode="white">
          <a:xfrm>
            <a:off x="9072090" y="2501136"/>
            <a:ext cx="1133047" cy="4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69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F77FE5-B033-85C8-07E9-3431CF645B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16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3D991B-248E-BCD4-9EFB-7004D57FC381}"/>
              </a:ext>
            </a:extLst>
          </p:cNvPr>
          <p:cNvSpPr/>
          <p:nvPr/>
        </p:nvSpPr>
        <p:spPr bwMode="white">
          <a:xfrm>
            <a:off x="3711536" y="2387545"/>
            <a:ext cx="2189924" cy="515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3BB0F4-B79A-CA5F-3247-A5E588B40D10}"/>
              </a:ext>
            </a:extLst>
          </p:cNvPr>
          <p:cNvSpPr/>
          <p:nvPr/>
        </p:nvSpPr>
        <p:spPr bwMode="white">
          <a:xfrm>
            <a:off x="5006448" y="3360345"/>
            <a:ext cx="1142569" cy="50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783F4B-8245-733C-9E55-46AD0F8FC150}"/>
              </a:ext>
            </a:extLst>
          </p:cNvPr>
          <p:cNvSpPr/>
          <p:nvPr/>
        </p:nvSpPr>
        <p:spPr bwMode="white">
          <a:xfrm>
            <a:off x="4577984" y="4333144"/>
            <a:ext cx="2161360" cy="49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7F224C-EE6A-2038-5EF1-292BA3B741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393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880723-7753-20F5-AA10-FE5E37FF2700}"/>
              </a:ext>
            </a:extLst>
          </p:cNvPr>
          <p:cNvSpPr/>
          <p:nvPr/>
        </p:nvSpPr>
        <p:spPr bwMode="white">
          <a:xfrm>
            <a:off x="10200456" y="3284985"/>
            <a:ext cx="12961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591100-F8CA-D356-A007-C3CE1585FA97}"/>
              </a:ext>
            </a:extLst>
          </p:cNvPr>
          <p:cNvSpPr/>
          <p:nvPr/>
        </p:nvSpPr>
        <p:spPr bwMode="white">
          <a:xfrm>
            <a:off x="940806" y="4077072"/>
            <a:ext cx="76270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63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C80D18-1C6F-7535-FF1B-3E6A9CCB3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16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8F3F6A-1C7C-B051-524B-A7748444F73F}"/>
              </a:ext>
            </a:extLst>
          </p:cNvPr>
          <p:cNvSpPr/>
          <p:nvPr/>
        </p:nvSpPr>
        <p:spPr bwMode="white">
          <a:xfrm>
            <a:off x="8548413" y="2406619"/>
            <a:ext cx="1675768" cy="50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32A1F2-05FE-003F-FB9E-C3961D152B12}"/>
              </a:ext>
            </a:extLst>
          </p:cNvPr>
          <p:cNvSpPr/>
          <p:nvPr/>
        </p:nvSpPr>
        <p:spPr bwMode="white">
          <a:xfrm>
            <a:off x="1775520" y="4149080"/>
            <a:ext cx="1080120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63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5BBB54-8CDD-83CB-9C2A-5BF3C39FB7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301" y="908720"/>
            <a:ext cx="8689398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49DB77-9788-EDE0-F5D7-717C7676FA7A}"/>
              </a:ext>
            </a:extLst>
          </p:cNvPr>
          <p:cNvSpPr/>
          <p:nvPr/>
        </p:nvSpPr>
        <p:spPr bwMode="white">
          <a:xfrm>
            <a:off x="9441163" y="4806122"/>
            <a:ext cx="328314" cy="30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20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98B76D-AD15-F7D8-3245-C6990EF09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319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4306142-45A2-E28C-CA6F-808C771B21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212976"/>
            <a:ext cx="11340000" cy="28198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017F77-3AEC-82EF-CB93-D7D1CE811CC6}"/>
              </a:ext>
            </a:extLst>
          </p:cNvPr>
          <p:cNvSpPr/>
          <p:nvPr/>
        </p:nvSpPr>
        <p:spPr bwMode="white">
          <a:xfrm>
            <a:off x="10438192" y="3460663"/>
            <a:ext cx="342770" cy="39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56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C16F4F-115D-06FF-4E71-F736A5A3FD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983584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DEF9C5-DA95-BEC1-AF9E-8CA4DDE151C8}"/>
              </a:ext>
            </a:extLst>
          </p:cNvPr>
          <p:cNvSpPr/>
          <p:nvPr/>
        </p:nvSpPr>
        <p:spPr bwMode="white">
          <a:xfrm>
            <a:off x="10167142" y="2842680"/>
            <a:ext cx="313821" cy="34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05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68</cp:revision>
  <dcterms:created xsi:type="dcterms:W3CDTF">2015-09-16T06:44:00Z</dcterms:created>
  <dcterms:modified xsi:type="dcterms:W3CDTF">2025-07-06T13:54:36Z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