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0"/>
  </p:notesMasterIdLst>
  <p:handoutMasterIdLst>
    <p:handoutMasterId r:id="rId41"/>
  </p:handoutMasterIdLst>
  <p:sldIdLst>
    <p:sldId id="302" r:id="rId2"/>
    <p:sldId id="324" r:id="rId3"/>
    <p:sldId id="361" r:id="rId4"/>
    <p:sldId id="360" r:id="rId5"/>
    <p:sldId id="359" r:id="rId6"/>
    <p:sldId id="358" r:id="rId7"/>
    <p:sldId id="357" r:id="rId8"/>
    <p:sldId id="356" r:id="rId9"/>
    <p:sldId id="355" r:id="rId10"/>
    <p:sldId id="353" r:id="rId11"/>
    <p:sldId id="352" r:id="rId12"/>
    <p:sldId id="351" r:id="rId13"/>
    <p:sldId id="350" r:id="rId14"/>
    <p:sldId id="349" r:id="rId15"/>
    <p:sldId id="348" r:id="rId16"/>
    <p:sldId id="347" r:id="rId17"/>
    <p:sldId id="346" r:id="rId18"/>
    <p:sldId id="345" r:id="rId19"/>
    <p:sldId id="344" r:id="rId20"/>
    <p:sldId id="343" r:id="rId21"/>
    <p:sldId id="342" r:id="rId22"/>
    <p:sldId id="341" r:id="rId23"/>
    <p:sldId id="340" r:id="rId24"/>
    <p:sldId id="339" r:id="rId25"/>
    <p:sldId id="338" r:id="rId26"/>
    <p:sldId id="337" r:id="rId27"/>
    <p:sldId id="336" r:id="rId28"/>
    <p:sldId id="335" r:id="rId29"/>
    <p:sldId id="334" r:id="rId30"/>
    <p:sldId id="333" r:id="rId31"/>
    <p:sldId id="332" r:id="rId32"/>
    <p:sldId id="331" r:id="rId33"/>
    <p:sldId id="330" r:id="rId34"/>
    <p:sldId id="329" r:id="rId35"/>
    <p:sldId id="328" r:id="rId36"/>
    <p:sldId id="327" r:id="rId37"/>
    <p:sldId id="326" r:id="rId38"/>
    <p:sldId id="325" r:id="rId39"/>
  </p:sldIdLst>
  <p:sldSz cx="12192000" cy="6858000"/>
  <p:notesSz cx="6858000" cy="9144000"/>
  <p:custDataLst>
    <p:tags r:id="rId4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68" autoAdjust="0"/>
    <p:restoredTop sz="94660"/>
  </p:normalViewPr>
  <p:slideViewPr>
    <p:cSldViewPr showGuides="1">
      <p:cViewPr>
        <p:scale>
          <a:sx n="75" d="100"/>
          <a:sy n="75" d="100"/>
        </p:scale>
        <p:origin x="760" y="6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gs" Target="tags/tag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83D73768-D47F-6C99-78B1-04DCAC1B690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r="60631" b="47182"/>
          <a:stretch>
            <a:fillRect/>
          </a:stretch>
        </p:blipFill>
        <p:spPr>
          <a:xfrm>
            <a:off x="3696072" y="2151387"/>
            <a:ext cx="4799856" cy="1349621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D03AB96D-E8DB-4640-D5F6-2E927D9649B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5235" t="72545"/>
          <a:stretch>
            <a:fillRect/>
          </a:stretch>
        </p:blipFill>
        <p:spPr>
          <a:xfrm>
            <a:off x="2147900" y="4005063"/>
            <a:ext cx="7896200" cy="701549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EF92047-3028-98B3-79E5-1CCD7ABB35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664422"/>
            <a:ext cx="11340000" cy="4096852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AD3DE4F2-97A2-E00D-B733-78A013F9FA4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4551089"/>
            <a:ext cx="11340000" cy="23069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890770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800198E-7F05-C03C-322F-5E1F227109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764704"/>
            <a:ext cx="9538422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F064B00-FF73-1ACF-C15B-C74F5CB9875E}"/>
              </a:ext>
            </a:extLst>
          </p:cNvPr>
          <p:cNvSpPr/>
          <p:nvPr/>
        </p:nvSpPr>
        <p:spPr bwMode="white">
          <a:xfrm>
            <a:off x="9888738" y="1959146"/>
            <a:ext cx="312340" cy="336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2017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BF01522-FF13-CAE8-724F-C8749624CB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1" y="1224000"/>
            <a:ext cx="8832344" cy="4831812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DAA72279-02D0-1AAB-638D-CA05DD7CA2B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952" t="29451" r="29442" b="4909"/>
          <a:stretch>
            <a:fillRect/>
          </a:stretch>
        </p:blipFill>
        <p:spPr>
          <a:xfrm>
            <a:off x="8688288" y="1412776"/>
            <a:ext cx="3301385" cy="3366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182380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CEB00AE-F691-FC3B-9A09-56567F3C950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9656" y="836712"/>
            <a:ext cx="5992851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C8C0137-A6D7-31D6-DEF0-2BF953770F45}"/>
              </a:ext>
            </a:extLst>
          </p:cNvPr>
          <p:cNvSpPr/>
          <p:nvPr/>
        </p:nvSpPr>
        <p:spPr bwMode="white">
          <a:xfrm>
            <a:off x="8242771" y="2024403"/>
            <a:ext cx="226430" cy="206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1782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42D755C-4855-3C77-E04A-9100DB98F52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7645" y="764704"/>
            <a:ext cx="6676710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5A82A07-6C6A-85A1-2BF8-4D1F86E5A66F}"/>
              </a:ext>
            </a:extLst>
          </p:cNvPr>
          <p:cNvSpPr/>
          <p:nvPr/>
        </p:nvSpPr>
        <p:spPr bwMode="white">
          <a:xfrm>
            <a:off x="8621489" y="1600585"/>
            <a:ext cx="196208" cy="224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2516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6F7E6CF-BA62-826F-9916-C22CD82E829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183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739630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DC05D95-3DD2-11A7-2321-4ADFC263422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447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155995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5F8B9C9-7CCE-4E06-E486-33D0219D1C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3284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4C5323D-C743-D965-E2CE-B308C34C1224}"/>
              </a:ext>
            </a:extLst>
          </p:cNvPr>
          <p:cNvSpPr/>
          <p:nvPr/>
        </p:nvSpPr>
        <p:spPr bwMode="white">
          <a:xfrm>
            <a:off x="3064080" y="2541056"/>
            <a:ext cx="571284" cy="515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1C9D09B-1ED1-C081-E39B-E140B18E00AC}"/>
              </a:ext>
            </a:extLst>
          </p:cNvPr>
          <p:cNvSpPr/>
          <p:nvPr/>
        </p:nvSpPr>
        <p:spPr bwMode="white">
          <a:xfrm>
            <a:off x="4720806" y="2560144"/>
            <a:ext cx="1656725" cy="477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FF481A39-A2CD-F609-BEC2-4BCF5234C8A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326" r="75400"/>
          <a:stretch>
            <a:fillRect/>
          </a:stretch>
        </p:blipFill>
        <p:spPr>
          <a:xfrm>
            <a:off x="9264352" y="2924944"/>
            <a:ext cx="2789680" cy="37418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2935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1AB3DB1-EC28-B892-6F88-EA006D59937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3552" y="692696"/>
            <a:ext cx="8145112" cy="413643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05B234B-5DC0-7227-E6EE-0EB894F7561F}"/>
              </a:ext>
            </a:extLst>
          </p:cNvPr>
          <p:cNvSpPr/>
          <p:nvPr/>
        </p:nvSpPr>
        <p:spPr bwMode="white">
          <a:xfrm>
            <a:off x="3713462" y="1556792"/>
            <a:ext cx="580806" cy="524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4F585D3-6366-A34A-0412-085914231DBC}"/>
              </a:ext>
            </a:extLst>
          </p:cNvPr>
          <p:cNvSpPr/>
          <p:nvPr/>
        </p:nvSpPr>
        <p:spPr bwMode="white">
          <a:xfrm>
            <a:off x="5015880" y="1539858"/>
            <a:ext cx="1161612" cy="495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E0AA41D-622B-C010-D25E-AC88B5FE2137}"/>
              </a:ext>
            </a:extLst>
          </p:cNvPr>
          <p:cNvSpPr/>
          <p:nvPr/>
        </p:nvSpPr>
        <p:spPr bwMode="white">
          <a:xfrm>
            <a:off x="8832304" y="3259583"/>
            <a:ext cx="533197" cy="486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1D23108-7DE1-BF27-EB2B-4F103CECBD40}"/>
              </a:ext>
            </a:extLst>
          </p:cNvPr>
          <p:cNvSpPr/>
          <p:nvPr/>
        </p:nvSpPr>
        <p:spPr bwMode="white">
          <a:xfrm>
            <a:off x="2639615" y="4064332"/>
            <a:ext cx="1364249" cy="505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97E9544C-70A0-E118-B354-C3A3D09A20E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8122" y="3745851"/>
            <a:ext cx="6974757" cy="3041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4510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F4646E1-D13B-F7F6-AF0A-30ED63B622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620688"/>
            <a:ext cx="8784976" cy="376806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66D5634-9585-1288-E6FA-95104F062E82}"/>
              </a:ext>
            </a:extLst>
          </p:cNvPr>
          <p:cNvSpPr/>
          <p:nvPr/>
        </p:nvSpPr>
        <p:spPr bwMode="white">
          <a:xfrm>
            <a:off x="4655841" y="3429000"/>
            <a:ext cx="3240360" cy="596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5A5A680B-0034-AA1C-1D2A-C2E0A481D68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157"/>
          <a:stretch>
            <a:fillRect/>
          </a:stretch>
        </p:blipFill>
        <p:spPr>
          <a:xfrm>
            <a:off x="7080428" y="3212976"/>
            <a:ext cx="6096040" cy="35516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6532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A82989A-1B0C-6712-604D-B34F6D749B7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659814"/>
            <a:ext cx="11340000" cy="1538372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C4CCBFB-B29E-A7A0-AF88-EEFF0BC291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340768"/>
            <a:ext cx="11340000" cy="219017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50B8387-FFD3-827A-9057-CF1D0355ACB3}"/>
              </a:ext>
            </a:extLst>
          </p:cNvPr>
          <p:cNvSpPr/>
          <p:nvPr/>
        </p:nvSpPr>
        <p:spPr bwMode="white">
          <a:xfrm>
            <a:off x="6645086" y="1550263"/>
            <a:ext cx="2894508" cy="495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737A908-186B-67C0-79C1-27F61672032C}"/>
              </a:ext>
            </a:extLst>
          </p:cNvPr>
          <p:cNvSpPr/>
          <p:nvPr/>
        </p:nvSpPr>
        <p:spPr bwMode="white">
          <a:xfrm>
            <a:off x="7663877" y="2740576"/>
            <a:ext cx="1104483" cy="485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53787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E5EC09D-EF09-C8AA-0104-6613B241AE5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1652" y="964435"/>
            <a:ext cx="7228695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834302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DFD6065-BBFF-BF88-8C6D-51B7D10BD1E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548680"/>
            <a:ext cx="11340000" cy="475279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B3A5FC7-EFC6-BD7B-6734-FCCDCDEEF547}"/>
              </a:ext>
            </a:extLst>
          </p:cNvPr>
          <p:cNvSpPr/>
          <p:nvPr/>
        </p:nvSpPr>
        <p:spPr bwMode="white">
          <a:xfrm>
            <a:off x="6346375" y="862993"/>
            <a:ext cx="1123526" cy="495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54C9F0C-CB81-E041-7373-D4B6AF378A53}"/>
              </a:ext>
            </a:extLst>
          </p:cNvPr>
          <p:cNvSpPr/>
          <p:nvPr/>
        </p:nvSpPr>
        <p:spPr bwMode="white">
          <a:xfrm>
            <a:off x="9764562" y="862993"/>
            <a:ext cx="1133047" cy="504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0E1CC91-CDD2-1FC9-C4A3-23779FBCC159}"/>
              </a:ext>
            </a:extLst>
          </p:cNvPr>
          <p:cNvSpPr/>
          <p:nvPr/>
        </p:nvSpPr>
        <p:spPr bwMode="white">
          <a:xfrm>
            <a:off x="2718718" y="3272726"/>
            <a:ext cx="361813" cy="200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7366D99-D2EA-1F91-5B06-8F048D544181}"/>
              </a:ext>
            </a:extLst>
          </p:cNvPr>
          <p:cNvSpPr/>
          <p:nvPr/>
        </p:nvSpPr>
        <p:spPr bwMode="white">
          <a:xfrm>
            <a:off x="2633025" y="3482268"/>
            <a:ext cx="533198" cy="257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67FA6712-30B5-46A5-F920-7FBD58D0D07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278" b="34072"/>
          <a:stretch>
            <a:fillRect/>
          </a:stretch>
        </p:blipFill>
        <p:spPr>
          <a:xfrm>
            <a:off x="4295800" y="4005064"/>
            <a:ext cx="8010524" cy="2448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1401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9149EF0-2D02-B5EB-BA95-562C5B782F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548680"/>
            <a:ext cx="11340000" cy="3735529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63DFA79-9F8D-9627-4172-F797AD904046}"/>
              </a:ext>
            </a:extLst>
          </p:cNvPr>
          <p:cNvSpPr/>
          <p:nvPr/>
        </p:nvSpPr>
        <p:spPr bwMode="white">
          <a:xfrm>
            <a:off x="3219189" y="910797"/>
            <a:ext cx="342770" cy="39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D99FA2D-D10A-0A94-89B2-26A2AD8FE8F7}"/>
              </a:ext>
            </a:extLst>
          </p:cNvPr>
          <p:cNvSpPr/>
          <p:nvPr/>
        </p:nvSpPr>
        <p:spPr bwMode="white">
          <a:xfrm>
            <a:off x="4487184" y="665448"/>
            <a:ext cx="2454876" cy="702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27C9E5E-60D1-C5D2-74E5-9133076275C2}"/>
              </a:ext>
            </a:extLst>
          </p:cNvPr>
          <p:cNvSpPr/>
          <p:nvPr/>
        </p:nvSpPr>
        <p:spPr bwMode="white">
          <a:xfrm>
            <a:off x="7884681" y="2054327"/>
            <a:ext cx="580806" cy="514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6EE8324D-E7AB-90E1-16D6-FD89DE62DE79}"/>
              </a:ext>
            </a:extLst>
          </p:cNvPr>
          <p:cNvSpPr/>
          <p:nvPr/>
        </p:nvSpPr>
        <p:spPr bwMode="white">
          <a:xfrm>
            <a:off x="2143270" y="3274091"/>
            <a:ext cx="561763" cy="457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D5CD6B7A-967F-B27B-3510-43F739F2233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278" b="34908"/>
          <a:stretch>
            <a:fillRect/>
          </a:stretch>
        </p:blipFill>
        <p:spPr>
          <a:xfrm>
            <a:off x="2351584" y="4037164"/>
            <a:ext cx="9048929" cy="2704203"/>
          </a:xfrm>
          <a:prstGeom prst="rect">
            <a:avLst/>
          </a:prstGeom>
        </p:spPr>
      </p:pic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13303396-5E36-FF14-35E6-4914D0BE9520}"/>
              </a:ext>
            </a:extLst>
          </p:cNvPr>
          <p:cNvSpPr/>
          <p:nvPr/>
        </p:nvSpPr>
        <p:spPr bwMode="white">
          <a:xfrm>
            <a:off x="9552384" y="1988840"/>
            <a:ext cx="1952861" cy="580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26259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  <p:bldP spid="13" grpId="0" animBg="1"/>
      <p:bldP spid="1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CA696C0-5805-C982-83CF-1C8C17DFF1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5197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1790FCE-3159-2503-F0B5-AEEDC8E4943F}"/>
              </a:ext>
            </a:extLst>
          </p:cNvPr>
          <p:cNvSpPr/>
          <p:nvPr/>
        </p:nvSpPr>
        <p:spPr bwMode="white">
          <a:xfrm>
            <a:off x="4295800" y="3573016"/>
            <a:ext cx="1310496" cy="688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AFB4983-F3A1-4FCD-DB8A-E52223A861C0}"/>
              </a:ext>
            </a:extLst>
          </p:cNvPr>
          <p:cNvSpPr/>
          <p:nvPr/>
        </p:nvSpPr>
        <p:spPr bwMode="white">
          <a:xfrm>
            <a:off x="7320151" y="3766545"/>
            <a:ext cx="504634" cy="485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469D6E16-D127-D0D2-9A04-B12E755FECF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547"/>
          <a:stretch>
            <a:fillRect/>
          </a:stretch>
        </p:blipFill>
        <p:spPr>
          <a:xfrm>
            <a:off x="1996033" y="4468920"/>
            <a:ext cx="8199934" cy="2160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381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664C5D2-1BA2-CF11-0329-1247307BA2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887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247789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7998726-930E-0B16-F1A2-DDD3A8186D2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919"/>
          <a:stretch>
            <a:fillRect/>
          </a:stretch>
        </p:blipFill>
        <p:spPr>
          <a:xfrm>
            <a:off x="3660048" y="764704"/>
            <a:ext cx="4871904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185511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4532F7F7-825B-0712-D7A8-1B83B88950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178"/>
          <a:stretch>
            <a:fillRect/>
          </a:stretch>
        </p:blipFill>
        <p:spPr>
          <a:xfrm>
            <a:off x="2363904" y="980728"/>
            <a:ext cx="7464192" cy="5521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197838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018B92-045B-5C72-7B6F-542EA2C53E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9767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41CC0A5-B1DF-5FE3-63D0-3E0912D4D8EB}"/>
              </a:ext>
            </a:extLst>
          </p:cNvPr>
          <p:cNvSpPr/>
          <p:nvPr/>
        </p:nvSpPr>
        <p:spPr bwMode="white">
          <a:xfrm>
            <a:off x="1721561" y="2638155"/>
            <a:ext cx="514156" cy="487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2236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536BEDA-6582-E30D-8059-81B830B23E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1526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825B8AA-A5D0-72DB-5FDA-511823D7BAAF}"/>
              </a:ext>
            </a:extLst>
          </p:cNvPr>
          <p:cNvSpPr/>
          <p:nvPr/>
        </p:nvSpPr>
        <p:spPr bwMode="white">
          <a:xfrm>
            <a:off x="1778690" y="1547958"/>
            <a:ext cx="304685" cy="381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5CC40D1-1052-4911-ED03-ECC9224D0546}"/>
              </a:ext>
            </a:extLst>
          </p:cNvPr>
          <p:cNvSpPr/>
          <p:nvPr/>
        </p:nvSpPr>
        <p:spPr bwMode="white">
          <a:xfrm>
            <a:off x="3378287" y="1500317"/>
            <a:ext cx="1675768" cy="495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87D5C8A-737A-A97A-73AD-C80058B210B1}"/>
              </a:ext>
            </a:extLst>
          </p:cNvPr>
          <p:cNvSpPr/>
          <p:nvPr/>
        </p:nvSpPr>
        <p:spPr bwMode="white">
          <a:xfrm>
            <a:off x="8148513" y="1500317"/>
            <a:ext cx="2275617" cy="495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295FFDE-CC1B-03B1-45AC-F9AF028E3B9F}"/>
              </a:ext>
            </a:extLst>
          </p:cNvPr>
          <p:cNvSpPr/>
          <p:nvPr/>
        </p:nvSpPr>
        <p:spPr bwMode="white">
          <a:xfrm>
            <a:off x="1216926" y="2567476"/>
            <a:ext cx="514156" cy="495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A2ACF4ED-2D9D-C788-2BA1-CDC00E35BEB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919"/>
          <a:stretch>
            <a:fillRect/>
          </a:stretch>
        </p:blipFill>
        <p:spPr>
          <a:xfrm>
            <a:off x="8400256" y="2207874"/>
            <a:ext cx="3860765" cy="4650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0479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C499405-90E7-F2AE-736B-7FA0083D43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1052736"/>
            <a:ext cx="11101330" cy="5868000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A868D31-2C5E-A2F0-CE78-0552313C13E6}"/>
              </a:ext>
            </a:extLst>
          </p:cNvPr>
          <p:cNvSpPr/>
          <p:nvPr/>
        </p:nvSpPr>
        <p:spPr bwMode="white">
          <a:xfrm>
            <a:off x="10138509" y="2274847"/>
            <a:ext cx="363519" cy="382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2648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BC1977E-FCCA-A3E4-29B2-7E479BAC688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620688"/>
            <a:ext cx="8551140" cy="397727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347C20C-6E63-A9A9-B61F-F77520D86624}"/>
              </a:ext>
            </a:extLst>
          </p:cNvPr>
          <p:cNvSpPr/>
          <p:nvPr/>
        </p:nvSpPr>
        <p:spPr bwMode="white">
          <a:xfrm>
            <a:off x="2423592" y="1531419"/>
            <a:ext cx="447506" cy="457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1BDAB06-0AA3-4EBF-D213-EE13A14D79E9}"/>
              </a:ext>
            </a:extLst>
          </p:cNvPr>
          <p:cNvSpPr/>
          <p:nvPr/>
        </p:nvSpPr>
        <p:spPr bwMode="white">
          <a:xfrm>
            <a:off x="4799856" y="1564376"/>
            <a:ext cx="1152090" cy="495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A4884F5-C9DF-968F-533D-889007BBAA40}"/>
              </a:ext>
            </a:extLst>
          </p:cNvPr>
          <p:cNvSpPr/>
          <p:nvPr/>
        </p:nvSpPr>
        <p:spPr bwMode="white">
          <a:xfrm>
            <a:off x="7608168" y="2357347"/>
            <a:ext cx="1104483" cy="505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7F30F27-360B-FFDB-E447-29175513002B}"/>
              </a:ext>
            </a:extLst>
          </p:cNvPr>
          <p:cNvSpPr/>
          <p:nvPr/>
        </p:nvSpPr>
        <p:spPr bwMode="white">
          <a:xfrm>
            <a:off x="3536814" y="3181016"/>
            <a:ext cx="1656725" cy="495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BAC5DA2A-4245-D15F-4F78-02106FD22D6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1656" y="3658090"/>
            <a:ext cx="6332226" cy="3083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8958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DCE699B-68D1-81D5-2437-3175AAA9B0E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9622" y="836712"/>
            <a:ext cx="9092756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102640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2A80991-4597-BFF7-12B0-01544146D3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795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433133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3A5ADCB-132F-B392-B331-C7762C8C04F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5600" y="692696"/>
            <a:ext cx="7528754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952125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1BD9FA5-312E-8A37-5AC8-52E471E35B7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8514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A6549FD-B5E1-4AC3-D688-5254FF2A8DBA}"/>
              </a:ext>
            </a:extLst>
          </p:cNvPr>
          <p:cNvSpPr/>
          <p:nvPr/>
        </p:nvSpPr>
        <p:spPr bwMode="white">
          <a:xfrm>
            <a:off x="4692241" y="1538227"/>
            <a:ext cx="2304182" cy="495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475E36D-00B5-BEED-6A8E-F0E3B323F4E4}"/>
              </a:ext>
            </a:extLst>
          </p:cNvPr>
          <p:cNvSpPr/>
          <p:nvPr/>
        </p:nvSpPr>
        <p:spPr bwMode="white">
          <a:xfrm>
            <a:off x="5139748" y="2614220"/>
            <a:ext cx="2266095" cy="495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9236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AD661CF-DF96-2547-6879-1E3D366A058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4220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19BE156-EBEC-650F-B54A-499A36E365C1}"/>
              </a:ext>
            </a:extLst>
          </p:cNvPr>
          <p:cNvSpPr/>
          <p:nvPr/>
        </p:nvSpPr>
        <p:spPr bwMode="white">
          <a:xfrm>
            <a:off x="8805491" y="2777512"/>
            <a:ext cx="1123526" cy="486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AFA9EC8-3F04-AC31-776C-E1A6C9D47FE4}"/>
              </a:ext>
            </a:extLst>
          </p:cNvPr>
          <p:cNvSpPr/>
          <p:nvPr/>
        </p:nvSpPr>
        <p:spPr bwMode="white">
          <a:xfrm>
            <a:off x="8900705" y="4931462"/>
            <a:ext cx="1085440" cy="495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7413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89A6E3C-A1CB-D1AC-5ECF-B55F215567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5191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0938918-7B90-2F84-BA9B-3682AD2F0A12}"/>
              </a:ext>
            </a:extLst>
          </p:cNvPr>
          <p:cNvSpPr/>
          <p:nvPr/>
        </p:nvSpPr>
        <p:spPr bwMode="white">
          <a:xfrm>
            <a:off x="1721561" y="3598563"/>
            <a:ext cx="1656725" cy="495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70091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CB2CBE6-1747-B1E5-E648-DFDA0E6FDD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0744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0A28244-FC11-D7B3-9158-965399722B82}"/>
              </a:ext>
            </a:extLst>
          </p:cNvPr>
          <p:cNvSpPr/>
          <p:nvPr/>
        </p:nvSpPr>
        <p:spPr bwMode="white">
          <a:xfrm>
            <a:off x="4692241" y="2493612"/>
            <a:ext cx="5846146" cy="515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49E1AED-BE62-430B-C54D-30A788174D70}"/>
              </a:ext>
            </a:extLst>
          </p:cNvPr>
          <p:cNvSpPr/>
          <p:nvPr/>
        </p:nvSpPr>
        <p:spPr bwMode="white">
          <a:xfrm>
            <a:off x="1150277" y="3581851"/>
            <a:ext cx="1656725" cy="486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0115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A7C97DF-DBCD-2CFC-5FB0-7947E0211C5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836712"/>
            <a:ext cx="10454777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2681ABA-9BA4-198D-59B3-5A56607C84FB}"/>
              </a:ext>
            </a:extLst>
          </p:cNvPr>
          <p:cNvSpPr/>
          <p:nvPr/>
        </p:nvSpPr>
        <p:spPr bwMode="white">
          <a:xfrm>
            <a:off x="7079472" y="1889585"/>
            <a:ext cx="3603951" cy="624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BAA3D98-3E1A-B647-9B6A-39CDD4EE474B}"/>
              </a:ext>
            </a:extLst>
          </p:cNvPr>
          <p:cNvSpPr/>
          <p:nvPr/>
        </p:nvSpPr>
        <p:spPr bwMode="white">
          <a:xfrm>
            <a:off x="2080836" y="3032819"/>
            <a:ext cx="8646478" cy="465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6979304-7A09-81FE-0E32-6A309B1FB9CF}"/>
              </a:ext>
            </a:extLst>
          </p:cNvPr>
          <p:cNvSpPr/>
          <p:nvPr/>
        </p:nvSpPr>
        <p:spPr bwMode="white">
          <a:xfrm>
            <a:off x="2115949" y="4025460"/>
            <a:ext cx="2571998" cy="465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389540F-1C08-BEC8-4601-7384030E66C8}"/>
              </a:ext>
            </a:extLst>
          </p:cNvPr>
          <p:cNvSpPr/>
          <p:nvPr/>
        </p:nvSpPr>
        <p:spPr bwMode="white">
          <a:xfrm>
            <a:off x="4775728" y="5026885"/>
            <a:ext cx="1053378" cy="465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2874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197AE5C-1E95-68FE-D705-34C0BEFF7C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0921146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5F8F97D-E699-C36B-E95B-EF3B81224883}"/>
              </a:ext>
            </a:extLst>
          </p:cNvPr>
          <p:cNvSpPr/>
          <p:nvPr/>
        </p:nvSpPr>
        <p:spPr bwMode="white">
          <a:xfrm>
            <a:off x="9951536" y="2528000"/>
            <a:ext cx="348449" cy="385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9628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AA6539B-0FB8-0762-7DB6-A967ACE534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836712"/>
            <a:ext cx="10605562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9D6E1F0-A62F-9A27-5B9E-1EBF9D0DE387}"/>
              </a:ext>
            </a:extLst>
          </p:cNvPr>
          <p:cNvSpPr/>
          <p:nvPr/>
        </p:nvSpPr>
        <p:spPr bwMode="white">
          <a:xfrm>
            <a:off x="8137029" y="4020414"/>
            <a:ext cx="400713" cy="365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2710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999629D-17A8-BA03-B8C3-B1A9935263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836712"/>
            <a:ext cx="10689807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EF617A1-3A43-3D09-D8C6-97F1E90CD578}"/>
              </a:ext>
            </a:extLst>
          </p:cNvPr>
          <p:cNvSpPr/>
          <p:nvPr/>
        </p:nvSpPr>
        <p:spPr bwMode="white">
          <a:xfrm>
            <a:off x="10695931" y="1169202"/>
            <a:ext cx="403897" cy="368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5081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C8D923-7C87-AA28-73B4-C02953C656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836712"/>
            <a:ext cx="10577774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F6C0FD3-9E32-C463-C48B-718D233ED4AA}"/>
              </a:ext>
            </a:extLst>
          </p:cNvPr>
          <p:cNvSpPr/>
          <p:nvPr/>
        </p:nvSpPr>
        <p:spPr bwMode="white">
          <a:xfrm>
            <a:off x="10561432" y="2134784"/>
            <a:ext cx="346375" cy="364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863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425B897-1D08-33DB-D49D-12BE40B457E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512" y="836712"/>
            <a:ext cx="9144935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AF0B895-E602-83C4-2C44-BF437E06B520}"/>
              </a:ext>
            </a:extLst>
          </p:cNvPr>
          <p:cNvSpPr/>
          <p:nvPr/>
        </p:nvSpPr>
        <p:spPr bwMode="white">
          <a:xfrm>
            <a:off x="9827224" y="1904319"/>
            <a:ext cx="307134" cy="322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7715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8EB2271-37EB-B229-A88E-C9B6BFEFB4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4204"/>
            <a:ext cx="11340000" cy="426917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A938391-3D26-A96C-61B3-9313E6EAAF5B}"/>
              </a:ext>
            </a:extLst>
          </p:cNvPr>
          <p:cNvSpPr/>
          <p:nvPr/>
        </p:nvSpPr>
        <p:spPr bwMode="white">
          <a:xfrm>
            <a:off x="10462216" y="4599145"/>
            <a:ext cx="342769" cy="39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A944E6C0-33AA-6897-78BB-F210DA81DB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5560" y="4794497"/>
            <a:ext cx="11340000" cy="23069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9277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38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42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68</cp:revision>
  <dcterms:created xsi:type="dcterms:W3CDTF">2015-09-16T06:44:00Z</dcterms:created>
  <dcterms:modified xsi:type="dcterms:W3CDTF">2025-07-06T14:42:19Z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