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3186112"/>
            <a:ext cx="10591800" cy="485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652"/>
          <a:stretch/>
        </p:blipFill>
        <p:spPr>
          <a:xfrm>
            <a:off x="432805" y="1566276"/>
            <a:ext cx="11382375" cy="4833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3593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339602"/>
            <a:ext cx="10829925" cy="165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27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5" y="1287422"/>
            <a:ext cx="8477250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626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265" y="1250098"/>
            <a:ext cx="10801350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2204864"/>
            <a:ext cx="3348372" cy="698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52384" y="3259873"/>
            <a:ext cx="2340260" cy="698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4355773"/>
            <a:ext cx="5832648" cy="698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5217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1343" y="1284782"/>
            <a:ext cx="10763250" cy="285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3250300"/>
            <a:ext cx="7272808" cy="698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5719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797" y="1265068"/>
            <a:ext cx="10791825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4293096"/>
            <a:ext cx="1296144" cy="698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91744" y="5407900"/>
            <a:ext cx="1440160" cy="698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0261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4648" y="1231436"/>
            <a:ext cx="10734675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5" y="3284984"/>
            <a:ext cx="6719467" cy="698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9875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8712" y="1733153"/>
            <a:ext cx="9934575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6804" y="1675455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6804" y="2710200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8092" y="3800479"/>
            <a:ext cx="7096100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8650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53709"/>
          <a:stretch/>
        </p:blipFill>
        <p:spPr>
          <a:xfrm>
            <a:off x="414143" y="1553084"/>
            <a:ext cx="11382375" cy="261465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572381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53635"/>
          <a:stretch/>
        </p:blipFill>
        <p:spPr>
          <a:xfrm>
            <a:off x="407368" y="2060848"/>
            <a:ext cx="11382375" cy="2618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6936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531439"/>
            <a:ext cx="11410950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543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437" y="1481137"/>
            <a:ext cx="10525125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113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240767"/>
            <a:ext cx="10829925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3268962"/>
            <a:ext cx="1584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51784" y="5297157"/>
            <a:ext cx="65527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5993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195" b="-1"/>
          <a:stretch/>
        </p:blipFill>
        <p:spPr>
          <a:xfrm>
            <a:off x="758315" y="1268963"/>
            <a:ext cx="10782300" cy="471500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2179511"/>
            <a:ext cx="921702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60140" y="3214256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60140" y="4239062"/>
            <a:ext cx="1551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04512" y="4226689"/>
            <a:ext cx="119144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43472" y="5261434"/>
            <a:ext cx="1224136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2801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7605" y="1262786"/>
            <a:ext cx="10772775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615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2231"/>
          <a:stretch/>
        </p:blipFill>
        <p:spPr>
          <a:xfrm>
            <a:off x="1076325" y="1268760"/>
            <a:ext cx="10039350" cy="274719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6325" y="2179511"/>
            <a:ext cx="10636299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60140" y="3214256"/>
            <a:ext cx="3207668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8460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70</cp:revision>
  <dcterms:created xsi:type="dcterms:W3CDTF">2015-09-16T06:44:00Z</dcterms:created>
  <dcterms:modified xsi:type="dcterms:W3CDTF">2025-08-25T11:12:40Z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