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02" r:id="rId2"/>
    <p:sldId id="324" r:id="rId3"/>
    <p:sldId id="325" r:id="rId4"/>
    <p:sldId id="326" r:id="rId5"/>
    <p:sldId id="327" r:id="rId6"/>
    <p:sldId id="329" r:id="rId7"/>
    <p:sldId id="331" r:id="rId8"/>
    <p:sldId id="333" r:id="rId9"/>
    <p:sldId id="335" r:id="rId10"/>
    <p:sldId id="337" r:id="rId11"/>
    <p:sldId id="339" r:id="rId12"/>
    <p:sldId id="341" r:id="rId13"/>
    <p:sldId id="343" r:id="rId14"/>
    <p:sldId id="345" r:id="rId15"/>
    <p:sldId id="347" r:id="rId16"/>
    <p:sldId id="349" r:id="rId17"/>
    <p:sldId id="350" r:id="rId18"/>
    <p:sldId id="351" r:id="rId19"/>
    <p:sldId id="352" r:id="rId20"/>
    <p:sldId id="353" r:id="rId21"/>
    <p:sldId id="354" r:id="rId22"/>
    <p:sldId id="355" r:id="rId23"/>
    <p:sldId id="356" r:id="rId24"/>
    <p:sldId id="357" r:id="rId25"/>
    <p:sldId id="358" r:id="rId26"/>
    <p:sldId id="359" r:id="rId27"/>
    <p:sldId id="360" r:id="rId28"/>
    <p:sldId id="361" r:id="rId29"/>
    <p:sldId id="362" r:id="rId30"/>
    <p:sldId id="363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DC248A-56F9-4C1F-8025-B4C28F3B9038}" type="datetimeFigureOut">
              <a:rPr lang="zh-CN" altLang="en-US" smtClean="0"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B72E96-F01D-4874-893F-C8F48C755D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79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B72E96-F01D-4874-893F-C8F48C755D06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462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5" y="2614612"/>
            <a:ext cx="6000750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1854306"/>
            <a:ext cx="73914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42088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45811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72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538" y="1240767"/>
            <a:ext cx="113442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0486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834392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2834392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448" y="348246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008" y="411439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96200" y="4106023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17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66912"/>
            <a:ext cx="11506200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1900810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1896956"/>
            <a:ext cx="10081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4" y="2546242"/>
            <a:ext cx="10081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92430" y="2546242"/>
            <a:ext cx="10081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94768" y="2546242"/>
            <a:ext cx="10081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12024" y="3789040"/>
            <a:ext cx="158040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7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970" y="1228796"/>
            <a:ext cx="113347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996952"/>
            <a:ext cx="586755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67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71625"/>
            <a:ext cx="113538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553572"/>
            <a:ext cx="586755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573016"/>
            <a:ext cx="586755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5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55748"/>
            <a:ext cx="113633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3881" y="2687156"/>
            <a:ext cx="586755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78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538412"/>
            <a:ext cx="1138237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9845" y="3140968"/>
            <a:ext cx="586755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88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1913"/>
            <a:ext cx="114300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60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278091"/>
            <a:ext cx="107918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278090"/>
            <a:ext cx="864096" cy="71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34829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78963"/>
            <a:ext cx="113919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55500"/>
            <a:ext cx="864096" cy="71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81556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1344" y="5085184"/>
            <a:ext cx="4608512" cy="1013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337" y="1262062"/>
            <a:ext cx="7486650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82053"/>
            <a:ext cx="113633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073625"/>
            <a:ext cx="864096" cy="71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75153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639" y="1306084"/>
            <a:ext cx="111633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9945" y="1948153"/>
            <a:ext cx="5198343" cy="4513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54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633537"/>
            <a:ext cx="104775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394316"/>
            <a:ext cx="1944216" cy="71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9840416" y="3394316"/>
            <a:ext cx="1944216" cy="71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127448" y="4373490"/>
            <a:ext cx="5328592" cy="71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29038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999" y="1663484"/>
            <a:ext cx="1053465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392041"/>
            <a:ext cx="967740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2420888"/>
            <a:ext cx="1440160" cy="71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478157" y="3275653"/>
            <a:ext cx="2241579" cy="71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5750124" y="3284984"/>
            <a:ext cx="2722140" cy="71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8054380" y="4222060"/>
            <a:ext cx="2722140" cy="71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4701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387" y="1259429"/>
            <a:ext cx="10496550" cy="5353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28048" y="1115413"/>
            <a:ext cx="2722140" cy="71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9768408" y="1115413"/>
            <a:ext cx="1425996" cy="71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2639616" y="2060848"/>
            <a:ext cx="1425996" cy="71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3791744" y="3006283"/>
            <a:ext cx="3528392" cy="71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0" name="矩形 9"/>
          <p:cNvSpPr/>
          <p:nvPr/>
        </p:nvSpPr>
        <p:spPr>
          <a:xfrm>
            <a:off x="10128448" y="4941168"/>
            <a:ext cx="849932" cy="71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4646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75" y="1243549"/>
            <a:ext cx="113633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67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7401"/>
          <a:stretch/>
        </p:blipFill>
        <p:spPr>
          <a:xfrm>
            <a:off x="795337" y="2088191"/>
            <a:ext cx="10601325" cy="251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37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7484"/>
          <a:stretch/>
        </p:blipFill>
        <p:spPr>
          <a:xfrm>
            <a:off x="795337" y="1844824"/>
            <a:ext cx="10601325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37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274018"/>
            <a:ext cx="10506075" cy="546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070179"/>
            <a:ext cx="3960440" cy="71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9984432" y="2996952"/>
            <a:ext cx="1512168" cy="71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1271464" y="3933056"/>
            <a:ext cx="1512168" cy="71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5671034" y="5805264"/>
            <a:ext cx="849932" cy="71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71307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3653"/>
          <a:stretch/>
        </p:blipFill>
        <p:spPr>
          <a:xfrm>
            <a:off x="871537" y="1218203"/>
            <a:ext cx="10448925" cy="54511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935871"/>
            <a:ext cx="2232248" cy="71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2171564" y="5823926"/>
            <a:ext cx="4500500" cy="71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85712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640"/>
          <a:stretch/>
        </p:blipFill>
        <p:spPr>
          <a:xfrm>
            <a:off x="2404480" y="2032855"/>
            <a:ext cx="7439025" cy="2724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124075"/>
            <a:ext cx="104584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861048"/>
            <a:ext cx="849932" cy="71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75085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394" y="2035139"/>
            <a:ext cx="74485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15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056" y="2034751"/>
            <a:ext cx="74485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6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30" y="1220113"/>
            <a:ext cx="74009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9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344" y="1852612"/>
            <a:ext cx="748665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4429323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71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856574"/>
            <a:ext cx="75152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273517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45811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1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1344" y="1854659"/>
            <a:ext cx="75533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273517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4581128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5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</Words>
  <Application>Microsoft Office PowerPoint</Application>
  <PresentationFormat>宽屏</PresentationFormat>
  <Paragraphs>1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74</cp:revision>
  <dcterms:created xsi:type="dcterms:W3CDTF">2015-09-16T06:44:00Z</dcterms:created>
  <dcterms:modified xsi:type="dcterms:W3CDTF">2025-08-25T14:38:06Z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