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3114675"/>
            <a:ext cx="65722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087" y="1995487"/>
            <a:ext cx="77438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01008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13" y="1250020"/>
            <a:ext cx="114109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825318"/>
            <a:ext cx="13940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452919"/>
            <a:ext cx="12428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452919"/>
            <a:ext cx="124287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12244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3472" y="475177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99650"/>
            <a:ext cx="109632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8478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141734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211" y="2303206"/>
            <a:ext cx="113442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825318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33498" y="3464512"/>
            <a:ext cx="19168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103706"/>
            <a:ext cx="191685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794" y="1583426"/>
            <a:ext cx="110109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484784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42900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6028" y="342900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32" y="1269454"/>
            <a:ext cx="113538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904470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69" y="1275288"/>
            <a:ext cx="114109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36298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75128"/>
            <a:ext cx="113728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4116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275"/>
          <a:stretch/>
        </p:blipFill>
        <p:spPr>
          <a:xfrm>
            <a:off x="353116" y="1248560"/>
            <a:ext cx="11382375" cy="30445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716" y="3656127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342"/>
          <a:stretch/>
        </p:blipFill>
        <p:spPr>
          <a:xfrm>
            <a:off x="722034" y="1277638"/>
            <a:ext cx="10771559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128" y="1189678"/>
            <a:ext cx="74295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21149"/>
            <a:ext cx="108299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74071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747837"/>
            <a:ext cx="101441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09" y="1340768"/>
            <a:ext cx="114014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56" t="284" r="3093" b="1745"/>
          <a:stretch/>
        </p:blipFill>
        <p:spPr>
          <a:xfrm>
            <a:off x="1847528" y="1291448"/>
            <a:ext cx="849694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78704"/>
            <a:ext cx="108108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132856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8890" y="2132856"/>
            <a:ext cx="204739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1049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07045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6021288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251004"/>
            <a:ext cx="114585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689"/>
          <a:stretch/>
        </p:blipFill>
        <p:spPr>
          <a:xfrm>
            <a:off x="3060255" y="1268760"/>
            <a:ext cx="6132089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802" r="1843"/>
          <a:stretch/>
        </p:blipFill>
        <p:spPr>
          <a:xfrm>
            <a:off x="1271464" y="1294978"/>
            <a:ext cx="1008112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5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19250"/>
            <a:ext cx="10496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28408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437112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7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743" y="1481137"/>
            <a:ext cx="76390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56" y="1655434"/>
            <a:ext cx="105156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01008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32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265787"/>
            <a:ext cx="105537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15719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4621" y="5057566"/>
            <a:ext cx="160444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00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775" y="1595437"/>
            <a:ext cx="75914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257" y="1595437"/>
            <a:ext cx="76009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47787"/>
            <a:ext cx="7543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733550"/>
            <a:ext cx="75342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365104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913" y="1924050"/>
            <a:ext cx="76771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32604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221088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202" y="1524000"/>
            <a:ext cx="76295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892644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581128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2025-08-26T06:44:26Z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