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9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3186112"/>
            <a:ext cx="926782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644"/>
          <a:stretch/>
        </p:blipFill>
        <p:spPr>
          <a:xfrm>
            <a:off x="400050" y="1278799"/>
            <a:ext cx="11391900" cy="4742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301720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2" y="1232308"/>
            <a:ext cx="94773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589" b="18935"/>
          <a:stretch/>
        </p:blipFill>
        <p:spPr>
          <a:xfrm>
            <a:off x="695400" y="1236889"/>
            <a:ext cx="10800134" cy="442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26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1562100"/>
            <a:ext cx="99917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573016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90737"/>
            <a:ext cx="107537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87" y="1278979"/>
            <a:ext cx="995362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276872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40" y="4365104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9187" y="5373216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99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538412"/>
            <a:ext cx="99345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73016"/>
            <a:ext cx="79208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573016"/>
            <a:ext cx="129614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34988"/>
            <a:ext cx="113728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44824"/>
            <a:ext cx="110490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81" y="1287422"/>
            <a:ext cx="1138237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294643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5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484784"/>
            <a:ext cx="70389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1345"/>
          <a:stretch/>
        </p:blipFill>
        <p:spPr>
          <a:xfrm>
            <a:off x="342900" y="1234419"/>
            <a:ext cx="11506200" cy="1618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5029"/>
          <a:stretch/>
        </p:blipFill>
        <p:spPr>
          <a:xfrm>
            <a:off x="342900" y="2871598"/>
            <a:ext cx="11506200" cy="366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628900"/>
            <a:ext cx="1135380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564904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600734"/>
            <a:ext cx="9361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6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2937" y="1385139"/>
            <a:ext cx="10906125" cy="4636149"/>
            <a:chOff x="642937" y="1340768"/>
            <a:chExt cx="10906125" cy="46361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37" y="1340768"/>
              <a:ext cx="10906125" cy="2628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7" y="4224317"/>
              <a:ext cx="10706100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73</cp:revision>
  <dcterms:created xsi:type="dcterms:W3CDTF">2015-09-16T06:44:00Z</dcterms:created>
  <dcterms:modified xsi:type="dcterms:W3CDTF">2025-08-25T15:10:48Z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