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294" y="1331437"/>
            <a:ext cx="7591425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0762" y="2330177"/>
            <a:ext cx="7610475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1463"/>
          <a:stretch/>
        </p:blipFill>
        <p:spPr>
          <a:xfrm>
            <a:off x="352425" y="2076019"/>
            <a:ext cx="11487150" cy="26397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395916"/>
            <a:ext cx="50405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4005064"/>
            <a:ext cx="100811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3395916"/>
            <a:ext cx="50405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7968" y="400506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03890" y="3410338"/>
            <a:ext cx="1016645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59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98224"/>
            <a:ext cx="110966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852936"/>
            <a:ext cx="144016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1484784"/>
            <a:ext cx="122413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4653136"/>
            <a:ext cx="136815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5282664"/>
            <a:ext cx="136815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016" y="4349082"/>
            <a:ext cx="136815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93562" y="4947977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83188" y="5566786"/>
            <a:ext cx="136815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2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50403"/>
            <a:ext cx="113919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9848" y="2915932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9848" y="4806757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62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9735"/>
            <a:ext cx="114014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95182" y="3789040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21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706" y="1440021"/>
            <a:ext cx="11525250" cy="3810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350100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71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41833"/>
            <a:ext cx="114395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0486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26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281" y="1491475"/>
            <a:ext cx="115347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91475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87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80" b="56031"/>
          <a:stretch/>
        </p:blipFill>
        <p:spPr>
          <a:xfrm>
            <a:off x="319087" y="1240767"/>
            <a:ext cx="11553825" cy="31150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78904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65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907" t="50000"/>
          <a:stretch/>
        </p:blipFill>
        <p:spPr>
          <a:xfrm>
            <a:off x="604730" y="1598169"/>
            <a:ext cx="10986841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27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91" y="1520013"/>
            <a:ext cx="113728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94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548680"/>
            <a:ext cx="7429500" cy="624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351" y="1556792"/>
            <a:ext cx="113633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43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127" t="5865"/>
          <a:stretch/>
        </p:blipFill>
        <p:spPr>
          <a:xfrm>
            <a:off x="891147" y="1269484"/>
            <a:ext cx="10417422" cy="47611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26876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71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1065" b="60239"/>
          <a:stretch/>
        </p:blipFill>
        <p:spPr>
          <a:xfrm>
            <a:off x="385180" y="1498006"/>
            <a:ext cx="11355437" cy="2651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7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4623" t="44081" r="8209"/>
          <a:stretch/>
        </p:blipFill>
        <p:spPr>
          <a:xfrm>
            <a:off x="1659497" y="1484784"/>
            <a:ext cx="8856984" cy="3728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0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258" y="1459566"/>
            <a:ext cx="105346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492896"/>
            <a:ext cx="4392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3501008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20436" y="4437112"/>
            <a:ext cx="13694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445224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98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540770"/>
            <a:ext cx="10477500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42298" y="1475457"/>
            <a:ext cx="15076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5445224"/>
            <a:ext cx="230425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60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53"/>
          <a:stretch/>
        </p:blipFill>
        <p:spPr>
          <a:xfrm>
            <a:off x="395287" y="1240767"/>
            <a:ext cx="11401425" cy="317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18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804" t="782"/>
          <a:stretch/>
        </p:blipFill>
        <p:spPr>
          <a:xfrm>
            <a:off x="964770" y="1628800"/>
            <a:ext cx="10269785" cy="36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805" y="1528881"/>
            <a:ext cx="106203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17820" y="1504337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49289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443711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5445224"/>
            <a:ext cx="208823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62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387" y="1507385"/>
            <a:ext cx="104965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4662" y="2492896"/>
            <a:ext cx="386977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3451227"/>
            <a:ext cx="19442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60" y="4437112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5445224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88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9432" y="1138237"/>
            <a:ext cx="76771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93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85"/>
          <a:stretch/>
        </p:blipFill>
        <p:spPr>
          <a:xfrm>
            <a:off x="2371337" y="1558212"/>
            <a:ext cx="7486650" cy="3794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4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2762" y="1476375"/>
            <a:ext cx="75438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11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1609725"/>
            <a:ext cx="75819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99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1495425"/>
            <a:ext cx="73723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35699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4869160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80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1643062"/>
            <a:ext cx="74104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564904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4077072"/>
            <a:ext cx="57606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61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31436"/>
            <a:ext cx="113823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2537" y="278070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278070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632" y="3384985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72536" y="3384985"/>
            <a:ext cx="1535631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24392" y="3384985"/>
            <a:ext cx="2162795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464" y="3995733"/>
            <a:ext cx="72008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95800" y="4599790"/>
            <a:ext cx="122413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96200" y="4599790"/>
            <a:ext cx="316835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46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72</cp:revision>
  <dcterms:created xsi:type="dcterms:W3CDTF">2015-09-16T06:44:00Z</dcterms:created>
  <dcterms:modified xsi:type="dcterms:W3CDTF">2025-08-26T11:59:22Z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