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7" r:id="rId5"/>
    <p:sldId id="329" r:id="rId6"/>
    <p:sldId id="331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762" y="3171825"/>
            <a:ext cx="60864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344" y="1352550"/>
            <a:ext cx="75438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77511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29309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" y="1268760"/>
            <a:ext cx="107918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97840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7776" y="2949061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663016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1924" y="3663016"/>
            <a:ext cx="19082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61" y="1676034"/>
            <a:ext cx="109442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26490" y="161006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161006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276872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2978408"/>
            <a:ext cx="28083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61696" y="4346756"/>
            <a:ext cx="314221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66819"/>
            <a:ext cx="113442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27687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5078" y="3629981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429309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50" y="1258898"/>
            <a:ext cx="113633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78904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8" y="1638616"/>
            <a:ext cx="113442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44" y="1673190"/>
            <a:ext cx="113538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7840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1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4252"/>
          <a:stretch/>
        </p:blipFill>
        <p:spPr>
          <a:xfrm>
            <a:off x="350250" y="1264402"/>
            <a:ext cx="11420475" cy="28846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49962"/>
            <a:ext cx="864096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1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003"/>
          <a:stretch/>
        </p:blipFill>
        <p:spPr>
          <a:xfrm>
            <a:off x="1441281" y="1838091"/>
            <a:ext cx="9317483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7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09725"/>
            <a:ext cx="104965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6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8796" y="1209675"/>
            <a:ext cx="752475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09001"/>
            <a:ext cx="113347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09001"/>
            <a:ext cx="864096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7472"/>
            <a:ext cx="113347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20267"/>
            <a:ext cx="864096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90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12" y="2628900"/>
            <a:ext cx="884872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9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03" y="1314134"/>
            <a:ext cx="114109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93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923" t="1522" b="1522"/>
          <a:stretch/>
        </p:blipFill>
        <p:spPr>
          <a:xfrm>
            <a:off x="1144712" y="1196752"/>
            <a:ext cx="10135864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627" t="543" r="3928" b="5842"/>
          <a:stretch/>
        </p:blipFill>
        <p:spPr>
          <a:xfrm>
            <a:off x="1397725" y="1484784"/>
            <a:ext cx="9433048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9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58513"/>
            <a:ext cx="107918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60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34988"/>
            <a:ext cx="107823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1196752"/>
            <a:ext cx="1656184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169352"/>
            <a:ext cx="2952328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140968"/>
            <a:ext cx="3960440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904" y="5085184"/>
            <a:ext cx="3960440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6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965" y="1314134"/>
            <a:ext cx="107918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3176" y="2132856"/>
            <a:ext cx="1602903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3144980"/>
            <a:ext cx="2304256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077072"/>
            <a:ext cx="864096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36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207" y="1256878"/>
            <a:ext cx="114490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21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261070"/>
            <a:ext cx="75628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95020"/>
            <a:ext cx="105251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31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688" t="120" r="1079"/>
          <a:stretch/>
        </p:blipFill>
        <p:spPr>
          <a:xfrm>
            <a:off x="849278" y="1351984"/>
            <a:ext cx="10513169" cy="461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67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096244"/>
            <a:ext cx="105632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924944"/>
            <a:ext cx="1728192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933056"/>
            <a:ext cx="6336704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91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071040"/>
            <a:ext cx="105251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988840"/>
            <a:ext cx="1296144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0723" y="3905438"/>
            <a:ext cx="1725167" cy="6991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00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643062"/>
            <a:ext cx="75152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8084" y="1844824"/>
            <a:ext cx="74580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8454" y="2038350"/>
            <a:ext cx="75438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413" y="2014537"/>
            <a:ext cx="77247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006" y="1272505"/>
            <a:ext cx="76104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529746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516" y="2381250"/>
            <a:ext cx="750570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7890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77</cp:revision>
  <dcterms:created xsi:type="dcterms:W3CDTF">2015-09-16T06:44:00Z</dcterms:created>
  <dcterms:modified xsi:type="dcterms:W3CDTF">2025-08-26T07:32:37Z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