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sldIdLst>
    <p:sldId id="302" r:id="rId2"/>
    <p:sldId id="324" r:id="rId3"/>
    <p:sldId id="325" r:id="rId4"/>
    <p:sldId id="327" r:id="rId5"/>
    <p:sldId id="329" r:id="rId6"/>
    <p:sldId id="331" r:id="rId7"/>
    <p:sldId id="333" r:id="rId8"/>
    <p:sldId id="335" r:id="rId9"/>
    <p:sldId id="337" r:id="rId10"/>
    <p:sldId id="339" r:id="rId11"/>
    <p:sldId id="341" r:id="rId12"/>
    <p:sldId id="343" r:id="rId13"/>
    <p:sldId id="345" r:id="rId14"/>
    <p:sldId id="347" r:id="rId15"/>
    <p:sldId id="349" r:id="rId16"/>
    <p:sldId id="350" r:id="rId17"/>
    <p:sldId id="351" r:id="rId18"/>
    <p:sldId id="352" r:id="rId19"/>
    <p:sldId id="353" r:id="rId20"/>
    <p:sldId id="354" r:id="rId21"/>
    <p:sldId id="355" r:id="rId22"/>
    <p:sldId id="356" r:id="rId23"/>
    <p:sldId id="357" r:id="rId24"/>
    <p:sldId id="358" r:id="rId25"/>
    <p:sldId id="359" r:id="rId26"/>
    <p:sldId id="360" r:id="rId27"/>
    <p:sldId id="361" r:id="rId28"/>
    <p:sldId id="362" r:id="rId29"/>
    <p:sldId id="363" r:id="rId30"/>
    <p:sldId id="364" r:id="rId31"/>
    <p:sldId id="365" r:id="rId32"/>
    <p:sldId id="366" r:id="rId33"/>
    <p:sldId id="367" r:id="rId34"/>
    <p:sldId id="368" r:id="rId35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8D688A-9CA3-4A05-98B1-478721DEA195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D0AF83-A5EC-4245-813D-AF845CBE47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16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D0AF83-A5EC-4245-813D-AF845CBE479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2921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1337" y="3152775"/>
            <a:ext cx="602932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8748" y="1509712"/>
            <a:ext cx="76390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4680408"/>
            <a:ext cx="648072" cy="7080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2780929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17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0259" y="2105025"/>
            <a:ext cx="7524750" cy="2647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2264" y="3296965"/>
            <a:ext cx="648072" cy="7080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877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53" y="1259882"/>
            <a:ext cx="113252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249254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848" y="2897326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501008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32304" y="3527642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137807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677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344" y="1666422"/>
            <a:ext cx="113538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258328"/>
            <a:ext cx="180020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545594"/>
            <a:ext cx="180020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9936" y="4814908"/>
            <a:ext cx="122413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24392" y="4819108"/>
            <a:ext cx="180020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60" y="5472054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58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235" y="1272902"/>
            <a:ext cx="113347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009240"/>
            <a:ext cx="648072" cy="563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781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594" y="1683052"/>
            <a:ext cx="1134427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556792"/>
            <a:ext cx="648072" cy="563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883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0515"/>
          <a:stretch/>
        </p:blipFill>
        <p:spPr>
          <a:xfrm>
            <a:off x="414337" y="1259882"/>
            <a:ext cx="11363325" cy="18810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18537"/>
            <a:ext cx="648072" cy="563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1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612" y="1656418"/>
            <a:ext cx="11344275" cy="4867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30772" y="2241360"/>
            <a:ext cx="648072" cy="563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15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122" y="1278454"/>
            <a:ext cx="114300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7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323975"/>
            <a:ext cx="1056322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297588"/>
            <a:ext cx="1080120" cy="691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762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659" y="1248773"/>
            <a:ext cx="7400925" cy="492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0485"/>
          <a:stretch/>
        </p:blipFill>
        <p:spPr>
          <a:xfrm>
            <a:off x="326482" y="1279754"/>
            <a:ext cx="11458575" cy="38774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573016"/>
            <a:ext cx="1080120" cy="691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1239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2200275"/>
            <a:ext cx="10506075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904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238" y="1497529"/>
            <a:ext cx="1135380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4077072"/>
            <a:ext cx="1080120" cy="691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19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191" y="1475906"/>
            <a:ext cx="1136332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147543"/>
            <a:ext cx="1080120" cy="691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933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489298"/>
            <a:ext cx="1050607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47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200" y="1457825"/>
            <a:ext cx="1145857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791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357511"/>
            <a:ext cx="10515600" cy="149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881" y="3140968"/>
            <a:ext cx="10544175" cy="1685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3933056"/>
            <a:ext cx="2088232" cy="691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601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340768"/>
            <a:ext cx="104679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132856"/>
            <a:ext cx="1057523" cy="6912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3832" y="4067702"/>
            <a:ext cx="7238194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810" y="4994928"/>
            <a:ext cx="10945215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161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537" y="1495772"/>
            <a:ext cx="968692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5" y="2348880"/>
            <a:ext cx="151216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275122"/>
            <a:ext cx="439248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04313" y="3275122"/>
            <a:ext cx="2315104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22374" y="4166344"/>
            <a:ext cx="904563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60293" y="5121188"/>
            <a:ext cx="6251931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025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006" y="1253730"/>
            <a:ext cx="1142047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25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659" y="2466975"/>
            <a:ext cx="7400925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737" y="1278026"/>
            <a:ext cx="95345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180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431776"/>
            <a:ext cx="104965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330336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152" y="3212976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9857" y="4149080"/>
            <a:ext cx="93610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013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897" y="1421654"/>
            <a:ext cx="1045845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2330336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224" y="3266440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56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378" y="1457166"/>
            <a:ext cx="1046797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3" y="2348880"/>
            <a:ext cx="115212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907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776412"/>
            <a:ext cx="973455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410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75" y="1281579"/>
            <a:ext cx="74104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6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1838325"/>
            <a:ext cx="746760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39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0025" y="1981200"/>
            <a:ext cx="740092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71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3322" y="1781175"/>
            <a:ext cx="746760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17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8760" y="1928812"/>
            <a:ext cx="750570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4221087"/>
            <a:ext cx="648072" cy="7080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5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537" y="1838325"/>
            <a:ext cx="7400925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4221087"/>
            <a:ext cx="648072" cy="936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2321607"/>
            <a:ext cx="648072" cy="7080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721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</Words>
  <Application>Microsoft Office PowerPoint</Application>
  <PresentationFormat>宽屏</PresentationFormat>
  <Paragraphs>1</Paragraphs>
  <Slides>34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77</cp:revision>
  <dcterms:created xsi:type="dcterms:W3CDTF">2015-09-16T06:44:00Z</dcterms:created>
  <dcterms:modified xsi:type="dcterms:W3CDTF">2025-08-26T07:49:29Z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