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52" r:id="rId3"/>
    <p:sldId id="353" r:id="rId4"/>
    <p:sldId id="354" r:id="rId5"/>
    <p:sldId id="355" r:id="rId6"/>
    <p:sldId id="356" r:id="rId7"/>
    <p:sldId id="357" r:id="rId8"/>
    <p:sldId id="358" r:id="rId9"/>
    <p:sldId id="359" r:id="rId10"/>
    <p:sldId id="360" r:id="rId11"/>
    <p:sldId id="361" r:id="rId12"/>
    <p:sldId id="362" r:id="rId13"/>
    <p:sldId id="363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2" r:id="rId23"/>
    <p:sldId id="373" r:id="rId24"/>
    <p:sldId id="374" r:id="rId25"/>
    <p:sldId id="375" r:id="rId26"/>
    <p:sldId id="376" r:id="rId27"/>
    <p:sldId id="377" r:id="rId28"/>
    <p:sldId id="378" r:id="rId29"/>
    <p:sldId id="379" r:id="rId30"/>
    <p:sldId id="380" r:id="rId31"/>
    <p:sldId id="381" r:id="rId32"/>
    <p:sldId id="382" r:id="rId33"/>
    <p:sldId id="385" r:id="rId34"/>
    <p:sldId id="383" r:id="rId35"/>
    <p:sldId id="386" r:id="rId36"/>
    <p:sldId id="384" r:id="rId37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989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095500"/>
            <a:ext cx="11430000" cy="26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1683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8760"/>
            <a:ext cx="1139190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1683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1683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56490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68760"/>
            <a:ext cx="11372850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19675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56490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68760"/>
            <a:ext cx="11353800" cy="3286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4869160"/>
            <a:ext cx="11430000" cy="1905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119675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38552" y="551813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56490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268760"/>
            <a:ext cx="11382375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19675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268760"/>
            <a:ext cx="11315700" cy="1895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" y="3426696"/>
            <a:ext cx="11353800" cy="2628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1258488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48528" y="411011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1683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4010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0287" y="1484784"/>
            <a:ext cx="7591425" cy="432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268760"/>
            <a:ext cx="1080135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1124744"/>
            <a:ext cx="136815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7648" y="2511184"/>
            <a:ext cx="136815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24392" y="3933056"/>
            <a:ext cx="79208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268760"/>
            <a:ext cx="10906125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2492896"/>
            <a:ext cx="10081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0140" y="4037431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1862" y="4735933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0324" y="5461867"/>
            <a:ext cx="10710458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1478" y="6165304"/>
            <a:ext cx="10717584" cy="463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3514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279010"/>
            <a:ext cx="10687050" cy="554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295400"/>
            <a:ext cx="1077277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1124744"/>
            <a:ext cx="216024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3712" y="263691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4130792"/>
            <a:ext cx="194421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84232" y="413993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289494"/>
            <a:ext cx="1079182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91516" y="184482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9856" y="4869160"/>
            <a:ext cx="237626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2838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376362"/>
            <a:ext cx="10744200" cy="4105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195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261928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268760"/>
            <a:ext cx="1080135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90787" y="191683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5760" y="4005064"/>
            <a:ext cx="1555027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268760"/>
            <a:ext cx="10744200" cy="4019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462" y="1268760"/>
            <a:ext cx="1012507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1080168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1772816"/>
            <a:ext cx="28083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5680" y="2503201"/>
            <a:ext cx="504056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47727" y="3205097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626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2147887"/>
            <a:ext cx="10810875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774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268760"/>
            <a:ext cx="1080135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177281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60" y="249289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40416" y="3210476"/>
            <a:ext cx="129614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100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268760"/>
            <a:ext cx="1080135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1818536"/>
            <a:ext cx="122413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252504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212976"/>
            <a:ext cx="46085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47954" y="4653136"/>
            <a:ext cx="171174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27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268760"/>
            <a:ext cx="1136332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24364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1683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127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258488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256490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1683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51431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76</cp:revision>
  <dcterms:created xsi:type="dcterms:W3CDTF">2015-09-16T06:44:00Z</dcterms:created>
  <dcterms:modified xsi:type="dcterms:W3CDTF">2025-08-26T06:49:37Z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2052-12.1.0.22529</vt:lpwstr>
  </property>
  <property fmtid="{D5CDD505-2E9C-101B-9397-08002B2CF9AE}" pid="3" name="ICV">
    <vt:lpwstr>0803F182AC044BA3913AF2E555CD301E</vt:lpwstr>
  </property>
</Properties>
</file>