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3124200"/>
            <a:ext cx="73628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59" y="1449272"/>
            <a:ext cx="113633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93288"/>
            <a:ext cx="69913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18" y="1447378"/>
            <a:ext cx="113442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95020"/>
            <a:ext cx="108204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847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238597"/>
            <a:ext cx="112585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9289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2502018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291275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9287" y="3350372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3789040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5807" y="4184592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7968" y="4590006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60" y="5078708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30617" y="5078708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39816" y="5478218"/>
            <a:ext cx="864096" cy="27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999"/>
          <a:stretch/>
        </p:blipFill>
        <p:spPr>
          <a:xfrm>
            <a:off x="395287" y="1224661"/>
            <a:ext cx="11401425" cy="4508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508518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04272"/>
            <a:ext cx="108108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095625"/>
            <a:ext cx="1080135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49272"/>
            <a:ext cx="113823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50912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495"/>
          <a:stretch/>
        </p:blipFill>
        <p:spPr>
          <a:xfrm>
            <a:off x="983432" y="1595437"/>
            <a:ext cx="10236447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95437"/>
            <a:ext cx="103632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51855"/>
            <a:ext cx="114300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6820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2025-08-25T11:52:29Z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