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52" r:id="rId3"/>
    <p:sldId id="353" r:id="rId4"/>
    <p:sldId id="354" r:id="rId5"/>
    <p:sldId id="355" r:id="rId6"/>
    <p:sldId id="356" r:id="rId7"/>
    <p:sldId id="357" r:id="rId8"/>
    <p:sldId id="358" r:id="rId9"/>
    <p:sldId id="359" r:id="rId10"/>
    <p:sldId id="360" r:id="rId11"/>
    <p:sldId id="361" r:id="rId12"/>
    <p:sldId id="362" r:id="rId13"/>
    <p:sldId id="363" r:id="rId14"/>
    <p:sldId id="364" r:id="rId15"/>
    <p:sldId id="365" r:id="rId16"/>
    <p:sldId id="366" r:id="rId17"/>
    <p:sldId id="367" r:id="rId18"/>
    <p:sldId id="368" r:id="rId19"/>
    <p:sldId id="369" r:id="rId20"/>
    <p:sldId id="370" r:id="rId21"/>
    <p:sldId id="371" r:id="rId22"/>
    <p:sldId id="372" r:id="rId23"/>
    <p:sldId id="373" r:id="rId24"/>
    <p:sldId id="374" r:id="rId25"/>
    <p:sldId id="375" r:id="rId26"/>
    <p:sldId id="376" r:id="rId27"/>
    <p:sldId id="377" r:id="rId28"/>
    <p:sldId id="378" r:id="rId29"/>
    <p:sldId id="379" r:id="rId30"/>
    <p:sldId id="380" r:id="rId31"/>
    <p:sldId id="381" r:id="rId32"/>
    <p:sldId id="382" r:id="rId33"/>
    <p:sldId id="383" r:id="rId34"/>
    <p:sldId id="384" r:id="rId35"/>
    <p:sldId id="385" r:id="rId36"/>
    <p:sldId id="386" r:id="rId37"/>
    <p:sldId id="387" r:id="rId38"/>
    <p:sldId id="388" r:id="rId39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4" d="100"/>
          <a:sy n="84" d="100"/>
        </p:scale>
        <p:origin x="989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7160"/>
          <a:stretch/>
        </p:blipFill>
        <p:spPr>
          <a:xfrm>
            <a:off x="376237" y="2060848"/>
            <a:ext cx="11439525" cy="26528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906" y="1331624"/>
            <a:ext cx="11420475" cy="3286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671156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288" y="1331624"/>
            <a:ext cx="11430000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409584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49912"/>
            <a:ext cx="11410950" cy="259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42900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412776"/>
            <a:ext cx="10810875" cy="465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2060848"/>
            <a:ext cx="6400800" cy="1171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441568"/>
            <a:ext cx="7829550" cy="1238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093" y="1340768"/>
            <a:ext cx="11410950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636912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381" y="1326226"/>
            <a:ext cx="11410950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803668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287" y="1334997"/>
            <a:ext cx="11372850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196752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668" y="1359056"/>
            <a:ext cx="11382375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037871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143" y="1359056"/>
            <a:ext cx="11372850" cy="1104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2463956"/>
            <a:ext cx="10287000" cy="3886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2060848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t="830" b="-1"/>
          <a:stretch/>
        </p:blipFill>
        <p:spPr>
          <a:xfrm>
            <a:off x="366712" y="1268760"/>
            <a:ext cx="11458575" cy="545973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2564904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2078736"/>
            <a:ext cx="6305550" cy="2590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711" y="1325463"/>
            <a:ext cx="11401425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325463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76520" y="4077072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331624"/>
            <a:ext cx="11401425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42900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762" y="1319386"/>
            <a:ext cx="11391900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636912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712" y="1335378"/>
            <a:ext cx="11430000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42900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504" y="1277904"/>
            <a:ext cx="11239500" cy="3762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2043112"/>
            <a:ext cx="10725150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1916832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07768" y="2677924"/>
            <a:ext cx="136815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64352" y="3409575"/>
            <a:ext cx="16561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2060848"/>
            <a:ext cx="10734675" cy="285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1844824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88288" y="3421016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72064" y="4185656"/>
            <a:ext cx="108012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237" y="1331624"/>
            <a:ext cx="11410950" cy="3524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3487" y="1409700"/>
            <a:ext cx="9725025" cy="4038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13336"/>
            <a:ext cx="11391900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98884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619250"/>
            <a:ext cx="10753725" cy="3619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735960" y="2204864"/>
            <a:ext cx="22322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04112" y="3721807"/>
            <a:ext cx="29523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31904" y="4480278"/>
            <a:ext cx="29523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3613" y="1610512"/>
            <a:ext cx="10801350" cy="2057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2204864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95800" y="2978664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093" y="1340768"/>
            <a:ext cx="11439525" cy="120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2269"/>
          <a:stretch/>
        </p:blipFill>
        <p:spPr>
          <a:xfrm>
            <a:off x="1532064" y="2699776"/>
            <a:ext cx="9141271" cy="3571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654666"/>
            <a:ext cx="10725150" cy="295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79876" y="2276872"/>
            <a:ext cx="22322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31704" y="3204573"/>
            <a:ext cx="720080" cy="4488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71864" y="3195429"/>
            <a:ext cx="720080" cy="4488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057216" y="3987197"/>
            <a:ext cx="720080" cy="4488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497376" y="3978053"/>
            <a:ext cx="1022560" cy="4488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8198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  <p:bldP spid="5" grpId="0" bldLvl="0" animBg="1"/>
      <p:bldP spid="8" grpId="0" bldLvl="0" animBg="1"/>
      <p:bldP spid="9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637944"/>
            <a:ext cx="10772775" cy="2943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668832"/>
            <a:ext cx="481197" cy="4488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2420888"/>
            <a:ext cx="1080120" cy="4488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20136" y="2420887"/>
            <a:ext cx="720080" cy="4488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76320" y="3933056"/>
            <a:ext cx="115212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8071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519" y="1637944"/>
            <a:ext cx="10763250" cy="2143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1484784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88488" y="2276872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3068960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6200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762" y="1340768"/>
            <a:ext cx="11391900" cy="1190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2348880"/>
            <a:ext cx="7724775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205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359056"/>
            <a:ext cx="10706100" cy="4533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96400" y="1196752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84432" y="1980840"/>
            <a:ext cx="1584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2772928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685288" y="2782088"/>
            <a:ext cx="11086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91744" y="4365104"/>
            <a:ext cx="21602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793976" y="4358264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99456" y="5157192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90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7806" y="1394488"/>
            <a:ext cx="10734675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1196752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03912" y="1988840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52384" y="2780928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19736" y="4365104"/>
            <a:ext cx="1080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431704" y="5109773"/>
            <a:ext cx="1080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8078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763" y="1349912"/>
            <a:ext cx="11449050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98884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552" y="2085975"/>
            <a:ext cx="11010900" cy="2686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763" y="1331624"/>
            <a:ext cx="11449050" cy="1933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994881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305336"/>
            <a:ext cx="11401425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711543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46205"/>
            <a:ext cx="11410950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356992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719" y="1331624"/>
            <a:ext cx="11401425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70892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76</cp:revision>
  <dcterms:created xsi:type="dcterms:W3CDTF">2015-09-16T06:44:00Z</dcterms:created>
  <dcterms:modified xsi:type="dcterms:W3CDTF">2025-08-26T11:19:25Z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2052-12.1.0.22529</vt:lpwstr>
  </property>
  <property fmtid="{D5CDD505-2E9C-101B-9397-08002B2CF9AE}" pid="3" name="ICV">
    <vt:lpwstr>0803F182AC044BA3913AF2E555CD301E</vt:lpwstr>
  </property>
</Properties>
</file>