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2" r:id="rId3"/>
    <p:sldId id="353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3" r:id="rId34"/>
    <p:sldId id="384" r:id="rId35"/>
    <p:sldId id="385" r:id="rId36"/>
    <p:sldId id="386" r:id="rId37"/>
    <p:sldId id="387" r:id="rId38"/>
    <p:sldId id="388" r:id="rId39"/>
    <p:sldId id="389" r:id="rId40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82" d="100"/>
          <a:sy n="82" d="100"/>
        </p:scale>
        <p:origin x="105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09787"/>
            <a:ext cx="1136332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4297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40768"/>
            <a:ext cx="10982325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4934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268760"/>
            <a:ext cx="1134427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005064"/>
            <a:ext cx="625792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88967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1967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306983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84482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1967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8924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452668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27913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268760"/>
            <a:ext cx="10677525" cy="329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268760"/>
            <a:ext cx="107918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1807320"/>
            <a:ext cx="19442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31254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3835170"/>
            <a:ext cx="10801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60"/>
            <a:ext cx="108013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772816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8820" y="184482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1810140"/>
            <a:ext cx="9361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16480" y="3162794"/>
            <a:ext cx="108019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62134" y="3816509"/>
            <a:ext cx="22685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12531" y="3817033"/>
            <a:ext cx="1078393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268760"/>
            <a:ext cx="107537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844824"/>
            <a:ext cx="201622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2524463"/>
            <a:ext cx="1008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3993" y="2524463"/>
            <a:ext cx="221445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3212976"/>
            <a:ext cx="15841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1462087"/>
            <a:ext cx="9286875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268760"/>
            <a:ext cx="108870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84482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3826364"/>
            <a:ext cx="12241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328" y="3835695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844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268760"/>
            <a:ext cx="107251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0774" y="1772816"/>
            <a:ext cx="104333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3144132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60"/>
            <a:ext cx="1080135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077072"/>
            <a:ext cx="5534025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1134582"/>
            <a:ext cx="223224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1844824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3909831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268760"/>
            <a:ext cx="107537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772816"/>
            <a:ext cx="10801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745260"/>
            <a:ext cx="1400175" cy="133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31504" y="3170391"/>
            <a:ext cx="7920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74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268760"/>
            <a:ext cx="107632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124744"/>
            <a:ext cx="10801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1816831"/>
            <a:ext cx="10801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2479877"/>
            <a:ext cx="10801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19195" y="3284984"/>
            <a:ext cx="6480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6090" y="3180707"/>
            <a:ext cx="108187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964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58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343025"/>
            <a:ext cx="101250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50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68760"/>
            <a:ext cx="108299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124744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1800809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2492896"/>
            <a:ext cx="6480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432" y="3172125"/>
            <a:ext cx="10801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008" y="5247862"/>
            <a:ext cx="51125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22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68760"/>
            <a:ext cx="108299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92896"/>
            <a:ext cx="23042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861048"/>
            <a:ext cx="6480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8" y="4524093"/>
            <a:ext cx="6480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5257193"/>
            <a:ext cx="20882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70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268760"/>
            <a:ext cx="1078230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988840"/>
            <a:ext cx="648072" cy="895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72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68760"/>
            <a:ext cx="11049000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84482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84482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7019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330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3429000"/>
            <a:ext cx="11410950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1967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34290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2025-08-26T07:09:04Z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0803F182AC044BA3913AF2E555CD301E</vt:lpwstr>
  </property>
</Properties>
</file>