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5" r:id="rId12"/>
    <p:sldId id="337" r:id="rId13"/>
    <p:sldId id="339" r:id="rId14"/>
    <p:sldId id="341" r:id="rId15"/>
    <p:sldId id="343" r:id="rId16"/>
    <p:sldId id="345" r:id="rId17"/>
    <p:sldId id="347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7" r:id="rId27"/>
    <p:sldId id="358" r:id="rId28"/>
    <p:sldId id="359" r:id="rId29"/>
    <p:sldId id="360" r:id="rId30"/>
    <p:sldId id="361" r:id="rId31"/>
    <p:sldId id="362" r:id="rId32"/>
    <p:sldId id="363" r:id="rId33"/>
    <p:sldId id="364" r:id="rId34"/>
    <p:sldId id="365" r:id="rId35"/>
    <p:sldId id="366" r:id="rId36"/>
    <p:sldId id="367" r:id="rId37"/>
    <p:sldId id="368" r:id="rId38"/>
    <p:sldId id="369" r:id="rId39"/>
    <p:sldId id="370" r:id="rId40"/>
    <p:sldId id="371" r:id="rId41"/>
    <p:sldId id="372" r:id="rId42"/>
    <p:sldId id="373" r:id="rId43"/>
    <p:sldId id="374" r:id="rId44"/>
    <p:sldId id="375" r:id="rId45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10" autoAdjust="0"/>
    <p:restoredTop sz="95262" autoAdjust="0"/>
  </p:normalViewPr>
  <p:slideViewPr>
    <p:cSldViewPr showGuides="1">
      <p:cViewPr varScale="1">
        <p:scale>
          <a:sx n="86" d="100"/>
          <a:sy n="86" d="100"/>
        </p:scale>
        <p:origin x="917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E43B0-5243-4C02-AE85-89666227AC5F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77C460-2977-49AD-ABD4-ED3DDC5C5C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069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7C460-2977-49AD-ABD4-ED3DDC5C5CF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275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1262" y="3095625"/>
            <a:ext cx="72294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963" y="1277838"/>
            <a:ext cx="114014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28498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1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138362"/>
            <a:ext cx="109156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5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350" y="1323012"/>
            <a:ext cx="113919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36510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72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45679"/>
            <a:ext cx="107442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17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568" y="1331412"/>
            <a:ext cx="113823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87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57350"/>
            <a:ext cx="107727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636887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263691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2636912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3616474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40416" y="3616474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67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610" y="1260866"/>
            <a:ext cx="114300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5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128837"/>
            <a:ext cx="1080135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1280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78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043" y="1292849"/>
            <a:ext cx="114014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930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88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4054"/>
          <a:stretch/>
        </p:blipFill>
        <p:spPr>
          <a:xfrm>
            <a:off x="408928" y="1329374"/>
            <a:ext cx="11391900" cy="16310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9546" t="31673" r="4488"/>
          <a:stretch/>
        </p:blipFill>
        <p:spPr>
          <a:xfrm>
            <a:off x="1415480" y="2962678"/>
            <a:ext cx="8496944" cy="37268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38439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537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1344" y="5085184"/>
            <a:ext cx="4608512" cy="1013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132" y="1242126"/>
            <a:ext cx="11325225" cy="501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2366636"/>
            <a:ext cx="1080120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1510" y="3014708"/>
            <a:ext cx="126260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4271"/>
          <a:stretch/>
        </p:blipFill>
        <p:spPr>
          <a:xfrm>
            <a:off x="695400" y="1268760"/>
            <a:ext cx="9877425" cy="16139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148" y="3123212"/>
            <a:ext cx="108489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37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056" y="1331890"/>
            <a:ext cx="1138237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3278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13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729" t="7624" r="3688" b="1"/>
          <a:stretch/>
        </p:blipFill>
        <p:spPr>
          <a:xfrm>
            <a:off x="1316838" y="1412776"/>
            <a:ext cx="9577065" cy="3924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37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7500"/>
            <a:ext cx="113633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2930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01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628775"/>
            <a:ext cx="104679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03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38" y="1323012"/>
            <a:ext cx="113633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97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619250"/>
            <a:ext cx="104965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89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78" y="1238444"/>
            <a:ext cx="113823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2900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53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16" y="1314134"/>
            <a:ext cx="1136332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456409"/>
            <a:ext cx="8334375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33827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73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16" y="1316519"/>
            <a:ext cx="113347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08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3649" r="92518"/>
          <a:stretch/>
        </p:blipFill>
        <p:spPr>
          <a:xfrm>
            <a:off x="352133" y="1973876"/>
            <a:ext cx="847323" cy="28232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818106"/>
            <a:ext cx="7886700" cy="125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3301952"/>
            <a:ext cx="136815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00" y="2744432"/>
            <a:ext cx="1368152" cy="37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986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609725"/>
            <a:ext cx="105727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56490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35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16" y="1282677"/>
            <a:ext cx="113347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323507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436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49" y="1295394"/>
            <a:ext cx="11344275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293096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32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774" t="1994" r="1513"/>
          <a:stretch/>
        </p:blipFill>
        <p:spPr>
          <a:xfrm>
            <a:off x="3621094" y="1968630"/>
            <a:ext cx="4968552" cy="2828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18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1547914"/>
            <a:ext cx="76390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01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78" y="1304272"/>
            <a:ext cx="11296650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38" y="1331890"/>
            <a:ext cx="113633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36510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76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6150" y="1714500"/>
            <a:ext cx="52197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77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38" y="1323012"/>
            <a:ext cx="113347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26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8876" t="866" r="6251"/>
          <a:stretch/>
        </p:blipFill>
        <p:spPr>
          <a:xfrm>
            <a:off x="3188062" y="1259882"/>
            <a:ext cx="5832648" cy="5298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22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135" y="1223386"/>
            <a:ext cx="114109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15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666875"/>
            <a:ext cx="105060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51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97" b="33184"/>
          <a:stretch/>
        </p:blipFill>
        <p:spPr>
          <a:xfrm>
            <a:off x="857250" y="1331890"/>
            <a:ext cx="10477500" cy="35195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26876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149080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926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1266411"/>
            <a:ext cx="96774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291315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314096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8" y="4077072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048688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09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295394"/>
            <a:ext cx="104775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140968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550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2057400"/>
            <a:ext cx="97631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132856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3104472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077072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69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04925"/>
            <a:ext cx="107823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320959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6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600200"/>
            <a:ext cx="92773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12209"/>
            <a:ext cx="114109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39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4624"/>
          <a:stretch/>
        </p:blipFill>
        <p:spPr>
          <a:xfrm>
            <a:off x="700087" y="2103096"/>
            <a:ext cx="10791825" cy="25500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1030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66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3064"/>
          <a:stretch/>
        </p:blipFill>
        <p:spPr>
          <a:xfrm>
            <a:off x="700087" y="2060848"/>
            <a:ext cx="10791825" cy="2637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71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</Words>
  <Application>Microsoft Office PowerPoint</Application>
  <PresentationFormat>宽屏</PresentationFormat>
  <Paragraphs>1</Paragraphs>
  <Slides>44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77</cp:revision>
  <dcterms:created xsi:type="dcterms:W3CDTF">2015-09-16T06:44:00Z</dcterms:created>
  <dcterms:modified xsi:type="dcterms:W3CDTF">2025-08-26T12:22:58Z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