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7" r:id="rId5"/>
    <p:sldId id="329" r:id="rId6"/>
    <p:sldId id="331" r:id="rId7"/>
    <p:sldId id="333" r:id="rId8"/>
    <p:sldId id="335" r:id="rId9"/>
    <p:sldId id="337" r:id="rId10"/>
    <p:sldId id="339" r:id="rId11"/>
    <p:sldId id="341" r:id="rId12"/>
    <p:sldId id="343" r:id="rId13"/>
    <p:sldId id="345" r:id="rId14"/>
    <p:sldId id="347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3162300"/>
            <a:ext cx="54864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2503" y="1971675"/>
            <a:ext cx="75247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35699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17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82" y="1251239"/>
            <a:ext cx="113919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852936"/>
            <a:ext cx="194421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3491459"/>
            <a:ext cx="194421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5093156"/>
            <a:ext cx="194421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5877272"/>
            <a:ext cx="194421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7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24" y="1643980"/>
            <a:ext cx="113538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85293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285293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4149080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540004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67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954" y="1268760"/>
            <a:ext cx="113538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99219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5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651" y="1664287"/>
            <a:ext cx="112966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5679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46451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8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631" y="1277638"/>
            <a:ext cx="113252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83663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88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5854"/>
            <a:ext cx="114204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733256"/>
            <a:ext cx="7200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1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504"/>
          <a:stretch/>
        </p:blipFill>
        <p:spPr>
          <a:xfrm>
            <a:off x="911423" y="1499964"/>
            <a:ext cx="10642401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1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2910"/>
          <a:stretch/>
        </p:blipFill>
        <p:spPr>
          <a:xfrm>
            <a:off x="395287" y="1546930"/>
            <a:ext cx="11401425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7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114550"/>
            <a:ext cx="107156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01982"/>
            <a:ext cx="7200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76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68" b="-1"/>
          <a:stretch/>
        </p:blipFill>
        <p:spPr>
          <a:xfrm>
            <a:off x="2399653" y="878889"/>
            <a:ext cx="7410450" cy="58624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29" y="1502540"/>
            <a:ext cx="113728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348880"/>
            <a:ext cx="93610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9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240" y="1520296"/>
            <a:ext cx="113347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90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340768"/>
            <a:ext cx="89344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19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2732" y="1052742"/>
            <a:ext cx="5527328" cy="547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93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76050"/>
            <a:ext cx="105156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276050"/>
            <a:ext cx="1152128" cy="4967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2276872"/>
            <a:ext cx="1512168" cy="4967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4177806"/>
            <a:ext cx="1008112" cy="601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47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559" y="1277638"/>
            <a:ext cx="105251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04864"/>
            <a:ext cx="1008112" cy="601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2283" y="4175714"/>
            <a:ext cx="1008112" cy="601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79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956" y="1251004"/>
            <a:ext cx="1051560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132066"/>
            <a:ext cx="1728192" cy="648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60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00" y="1261564"/>
            <a:ext cx="113823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16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671637"/>
            <a:ext cx="105060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4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374229"/>
            <a:ext cx="106299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47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2466975"/>
            <a:ext cx="746760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335" y="1240385"/>
            <a:ext cx="104298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240385"/>
            <a:ext cx="1512168" cy="601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2204864"/>
            <a:ext cx="1368152" cy="601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5157192"/>
            <a:ext cx="2376264" cy="601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89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718" y="1251004"/>
            <a:ext cx="105060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204864"/>
            <a:ext cx="2376264" cy="601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4149080"/>
            <a:ext cx="1584176" cy="601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26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653" y="1714500"/>
            <a:ext cx="74104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6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322" y="1279285"/>
            <a:ext cx="74676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9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8359" y="1714500"/>
            <a:ext cx="74485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1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1833562"/>
            <a:ext cx="74961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36510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75" y="1352550"/>
            <a:ext cx="74390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70892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9177" y="4943441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853" y="1690687"/>
            <a:ext cx="74390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34888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9177" y="4583401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72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76</cp:revision>
  <dcterms:created xsi:type="dcterms:W3CDTF">2015-09-16T06:44:00Z</dcterms:created>
  <dcterms:modified xsi:type="dcterms:W3CDTF">2025-08-26T07:16:45Z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