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  <p:sldId id="385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85975"/>
            <a:ext cx="1140142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68685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594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6450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29000"/>
            <a:ext cx="8343900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105275"/>
            <a:ext cx="623887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49821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9274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268760"/>
            <a:ext cx="105632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8760"/>
            <a:ext cx="108775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2687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5020" y="1124744"/>
            <a:ext cx="10774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312" y="1950782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2780928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488" y="36175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72935"/>
            <a:ext cx="1082992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1940988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09687"/>
            <a:ext cx="1145857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052736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1916832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1894108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2733608"/>
            <a:ext cx="24482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36450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79616" y="35522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68760"/>
            <a:ext cx="107061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052736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1875820"/>
            <a:ext cx="549706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708920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43651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5220056"/>
            <a:ext cx="34563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68760"/>
            <a:ext cx="114014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7" y="328940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68760"/>
            <a:ext cx="109061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708920"/>
            <a:ext cx="18002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529584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2360" y="4355960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1124744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8032" y="1912396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71587"/>
            <a:ext cx="1149667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81112"/>
            <a:ext cx="108394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47434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81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68760"/>
            <a:ext cx="108870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7089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562386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4374248"/>
            <a:ext cx="367240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175480"/>
            <a:ext cx="24482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2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124744"/>
            <a:ext cx="28803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1916832"/>
            <a:ext cx="894335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731916"/>
            <a:ext cx="28803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4347960"/>
            <a:ext cx="59042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34328" y="5166336"/>
            <a:ext cx="51841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5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85102"/>
            <a:ext cx="115062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2724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125055"/>
            <a:ext cx="6057900" cy="2714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48528" y="338585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40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2025-08-26T06:34:30Z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0803F182AC044BA3913AF2E555CD301E</vt:lpwstr>
  </property>
</Properties>
</file>