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7" r:id="rId5"/>
    <p:sldId id="329" r:id="rId6"/>
    <p:sldId id="331" r:id="rId7"/>
    <p:sldId id="333" r:id="rId8"/>
    <p:sldId id="335" r:id="rId9"/>
    <p:sldId id="337" r:id="rId10"/>
    <p:sldId id="339" r:id="rId11"/>
    <p:sldId id="341" r:id="rId12"/>
    <p:sldId id="343" r:id="rId13"/>
    <p:sldId id="345" r:id="rId14"/>
    <p:sldId id="347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86" autoAdjust="0"/>
    <p:restoredTop sz="95262" autoAdjust="0"/>
  </p:normalViewPr>
  <p:slideViewPr>
    <p:cSldViewPr showGuides="1">
      <p:cViewPr varScale="1">
        <p:scale>
          <a:sx n="86" d="100"/>
          <a:sy n="86" d="100"/>
        </p:scale>
        <p:origin x="40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3105150"/>
            <a:ext cx="71532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525941"/>
            <a:ext cx="113919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1152" y="472514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17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495425"/>
            <a:ext cx="92297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87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669" y="1241142"/>
            <a:ext cx="1148715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557" y="3356967"/>
            <a:ext cx="10887075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1783" y="4869160"/>
            <a:ext cx="7286625" cy="1619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71152" y="450912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67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72" y="1501715"/>
            <a:ext cx="113633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5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028825"/>
            <a:ext cx="107823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06084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78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200" y="1269235"/>
            <a:ext cx="114585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1152" y="472514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88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1509712"/>
            <a:ext cx="58102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1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006" y="1511887"/>
            <a:ext cx="114204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1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95425"/>
            <a:ext cx="107918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5968" y="155679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7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1457325"/>
            <a:ext cx="94678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76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90" y="1268313"/>
            <a:ext cx="106489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88038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2276872"/>
            <a:ext cx="864096" cy="25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5123192"/>
            <a:ext cx="1296144" cy="33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5560004"/>
            <a:ext cx="1296144" cy="276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08" y="1247847"/>
            <a:ext cx="114776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1152" y="472514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9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2052637"/>
            <a:ext cx="64389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90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16" y="1512112"/>
            <a:ext cx="113538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5640" y="364502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19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1154"/>
          <a:stretch/>
        </p:blipFill>
        <p:spPr>
          <a:xfrm>
            <a:off x="343547" y="1254544"/>
            <a:ext cx="11487150" cy="304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93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5771"/>
          <a:stretch/>
        </p:blipFill>
        <p:spPr>
          <a:xfrm>
            <a:off x="352425" y="1979962"/>
            <a:ext cx="11487150" cy="27593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1152" y="198884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47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49" y="1466850"/>
            <a:ext cx="113442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9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89835"/>
          <a:stretch/>
        </p:blipFill>
        <p:spPr>
          <a:xfrm>
            <a:off x="838200" y="1268761"/>
            <a:ext cx="10515600" cy="5760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9058"/>
          <a:stretch/>
        </p:blipFill>
        <p:spPr>
          <a:xfrm>
            <a:off x="838200" y="1916832"/>
            <a:ext cx="10515600" cy="45872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126876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60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2538412"/>
            <a:ext cx="87439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16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26" y="1261376"/>
            <a:ext cx="114395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1152" y="537321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98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1457325"/>
            <a:ext cx="84391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6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246303"/>
            <a:ext cx="114204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1152" y="486916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39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945"/>
          <a:stretch/>
        </p:blipFill>
        <p:spPr>
          <a:xfrm>
            <a:off x="2927648" y="1268760"/>
            <a:ext cx="6336704" cy="5322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71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484784"/>
            <a:ext cx="11439525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627" y="2460323"/>
            <a:ext cx="10810875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1152" y="465313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1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128837"/>
            <a:ext cx="108108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5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900" y="1514475"/>
            <a:ext cx="54102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72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75</cp:revision>
  <dcterms:created xsi:type="dcterms:W3CDTF">2015-09-16T06:44:00Z</dcterms:created>
  <dcterms:modified xsi:type="dcterms:W3CDTF">2025-08-26T08:05:49Z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