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3143250"/>
            <a:ext cx="65151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2605087"/>
            <a:ext cx="78200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9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855"/>
          <a:stretch/>
        </p:blipFill>
        <p:spPr>
          <a:xfrm>
            <a:off x="437568" y="1319311"/>
            <a:ext cx="11372850" cy="35498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1931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2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391" y="1643062"/>
            <a:ext cx="108299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2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55973"/>
            <a:ext cx="1130617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21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22834"/>
            <a:ext cx="107442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4411759"/>
            <a:ext cx="73448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1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03446"/>
            <a:ext cx="107537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58212"/>
            <a:ext cx="17281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6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84784"/>
            <a:ext cx="108013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5" y="4437112"/>
            <a:ext cx="309641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5373216"/>
            <a:ext cx="21602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875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76" y="1466122"/>
            <a:ext cx="107823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429000"/>
            <a:ext cx="223224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5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662112"/>
            <a:ext cx="96774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7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53" y="1225640"/>
            <a:ext cx="113633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14133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28126"/>
            <a:ext cx="114300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93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101" y="2581275"/>
            <a:ext cx="96678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68" y="1259429"/>
            <a:ext cx="113728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78091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11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103" y="1628775"/>
            <a:ext cx="108108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9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63" y="1231436"/>
            <a:ext cx="114014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1152" y="4682014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80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676400"/>
            <a:ext cx="102489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6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29" y="1334077"/>
            <a:ext cx="113633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6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邓我杨名</cp:lastModifiedBy>
  <cp:revision>69</cp:revision>
  <dcterms:created xsi:type="dcterms:W3CDTF">2015-09-16T06:44:00Z</dcterms:created>
  <dcterms:modified xsi:type="dcterms:W3CDTF">2025-08-25T13:04:02Z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