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3171825"/>
            <a:ext cx="728662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19" y="1232711"/>
            <a:ext cx="113823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87768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6399" y="285293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6040" y="3573016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64552" y="357301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4293096"/>
            <a:ext cx="7920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80" y="5013176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51984" y="5013176"/>
            <a:ext cx="10081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83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19312"/>
            <a:ext cx="113633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7568" y="4077072"/>
            <a:ext cx="10585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45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7787"/>
            <a:ext cx="113252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891479"/>
            <a:ext cx="105855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3312977"/>
            <a:ext cx="12745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53473" y="4033057"/>
            <a:ext cx="12745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4529" y="4754152"/>
            <a:ext cx="12745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17094" y="4754152"/>
            <a:ext cx="1274575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57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38312"/>
            <a:ext cx="113538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5576" y="2251519"/>
            <a:ext cx="128084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3679708"/>
            <a:ext cx="128084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409119"/>
            <a:ext cx="1280847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5640" y="4409119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3952" y="4409119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58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726" y="1236892"/>
            <a:ext cx="11391900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861048"/>
            <a:ext cx="6985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89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466975"/>
            <a:ext cx="11353800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7420" y="3106284"/>
            <a:ext cx="69851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38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89086"/>
            <a:ext cx="113538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28908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3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32" y="1268760"/>
            <a:ext cx="114014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3342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54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62100"/>
            <a:ext cx="113347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2502" y="2564904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38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019300"/>
            <a:ext cx="113728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075651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93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7635"/>
          <a:stretch/>
        </p:blipFill>
        <p:spPr>
          <a:xfrm>
            <a:off x="2381056" y="1232293"/>
            <a:ext cx="7448550" cy="4500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33"/>
          <a:stretch/>
        </p:blipFill>
        <p:spPr>
          <a:xfrm>
            <a:off x="423862" y="1268760"/>
            <a:ext cx="11344275" cy="55257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98173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59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19237"/>
            <a:ext cx="103822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21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201" y="1230474"/>
            <a:ext cx="114109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93305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86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81704" y="1628800"/>
            <a:ext cx="5829300" cy="3517751"/>
            <a:chOff x="3733800" y="2076450"/>
            <a:chExt cx="5829300" cy="351775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33800" y="2076450"/>
              <a:ext cx="4724400" cy="2705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33800" y="5013176"/>
              <a:ext cx="5829300" cy="581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569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73840"/>
            <a:ext cx="113347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356992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551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47812"/>
            <a:ext cx="114014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9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791" y="1018052"/>
            <a:ext cx="9347398" cy="546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54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24000"/>
            <a:ext cx="113061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11558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71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82395"/>
            <a:ext cx="113061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289086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6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163" y="1282142"/>
            <a:ext cx="113538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7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631" y="1219003"/>
            <a:ext cx="74580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1234964"/>
            <a:ext cx="59150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04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952625"/>
            <a:ext cx="105060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41634" y="1956795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1956795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3040967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129309"/>
            <a:ext cx="108012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11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78785"/>
            <a:ext cx="104775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348880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3449284"/>
            <a:ext cx="25922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553135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28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681" y="1967688"/>
            <a:ext cx="10467975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3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1900237"/>
            <a:ext cx="97250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898170"/>
            <a:ext cx="7735576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820" y="2998232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108" y="408851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56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62162"/>
            <a:ext cx="113633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8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407"/>
          <a:stretch/>
        </p:blipFill>
        <p:spPr>
          <a:xfrm>
            <a:off x="1428750" y="1466122"/>
            <a:ext cx="9334500" cy="383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18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2000250"/>
            <a:ext cx="104489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8209" y="1970296"/>
            <a:ext cx="1432327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3050416"/>
            <a:ext cx="208823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149080"/>
            <a:ext cx="27363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4149080"/>
            <a:ext cx="158417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96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444" y="2009969"/>
            <a:ext cx="104584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05041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4167860"/>
            <a:ext cx="27363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90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149" y="1304891"/>
            <a:ext cx="104870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34888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2348880"/>
            <a:ext cx="1040165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406688"/>
            <a:ext cx="187220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04841" y="4509120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14495" y="564270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59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387" y="1268760"/>
            <a:ext cx="74485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1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437" y="1967300"/>
            <a:ext cx="104584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1" y="1967300"/>
            <a:ext cx="158417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00" y="3024945"/>
            <a:ext cx="158417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60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0905"/>
          <a:stretch/>
        </p:blipFill>
        <p:spPr>
          <a:xfrm>
            <a:off x="357575" y="1231338"/>
            <a:ext cx="11439525" cy="442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75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524000"/>
            <a:ext cx="105251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357312"/>
            <a:ext cx="104679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99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308695"/>
            <a:ext cx="105251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36359" y="1259429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50423" y="3401007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447443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7853" y="5517232"/>
            <a:ext cx="976059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75915" y="5554556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84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631" y="1278091"/>
            <a:ext cx="105060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3" y="3429000"/>
            <a:ext cx="165618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4437112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13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869" y="1245245"/>
            <a:ext cx="1051560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338591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99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681" y="1296753"/>
            <a:ext cx="104679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509120"/>
            <a:ext cx="698477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5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504925"/>
            <a:ext cx="74676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46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2568" y="1962150"/>
            <a:ext cx="756285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48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250" y="1319212"/>
            <a:ext cx="74961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2849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496272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48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1547812"/>
            <a:ext cx="74961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99695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467469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79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588" y="1514475"/>
            <a:ext cx="74295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88260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44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76</cp:revision>
  <dcterms:created xsi:type="dcterms:W3CDTF">2015-09-16T06:44:00Z</dcterms:created>
  <dcterms:modified xsi:type="dcterms:W3CDTF">2025-08-25T15:02:01Z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