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7" r:id="rId5"/>
    <p:sldId id="329" r:id="rId6"/>
    <p:sldId id="331" r:id="rId7"/>
    <p:sldId id="333" r:id="rId8"/>
    <p:sldId id="335" r:id="rId9"/>
    <p:sldId id="337" r:id="rId10"/>
    <p:sldId id="339" r:id="rId11"/>
    <p:sldId id="341" r:id="rId12"/>
    <p:sldId id="343" r:id="rId13"/>
    <p:sldId id="345" r:id="rId14"/>
    <p:sldId id="347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  <p:sldId id="366" r:id="rId33"/>
    <p:sldId id="367" r:id="rId34"/>
    <p:sldId id="368" r:id="rId35"/>
    <p:sldId id="369" r:id="rId36"/>
    <p:sldId id="370" r:id="rId37"/>
    <p:sldId id="371" r:id="rId38"/>
    <p:sldId id="372" r:id="rId39"/>
    <p:sldId id="373" r:id="rId40"/>
    <p:sldId id="374" r:id="rId41"/>
    <p:sldId id="375" r:id="rId42"/>
    <p:sldId id="376" r:id="rId43"/>
    <p:sldId id="377" r:id="rId44"/>
    <p:sldId id="378" r:id="rId45"/>
    <p:sldId id="379" r:id="rId46"/>
    <p:sldId id="380" r:id="rId47"/>
    <p:sldId id="381" r:id="rId48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2990850"/>
            <a:ext cx="641032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31438"/>
            <a:ext cx="108585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17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66656"/>
            <a:ext cx="113823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83394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7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9225"/>
            <a:ext cx="89249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67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158" y="1435393"/>
            <a:ext cx="114490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5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39" y="1484784"/>
            <a:ext cx="11410950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1285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8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533" t="3117" r="2221" b="1945"/>
          <a:stretch/>
        </p:blipFill>
        <p:spPr>
          <a:xfrm>
            <a:off x="1847528" y="764704"/>
            <a:ext cx="8712968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88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108" y="1428556"/>
            <a:ext cx="92964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1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490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74717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1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74440"/>
            <a:ext cx="109061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7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208" y="1468913"/>
            <a:ext cx="108204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76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037" y="1324746"/>
            <a:ext cx="11391900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70295"/>
          <a:stretch/>
        </p:blipFill>
        <p:spPr>
          <a:xfrm>
            <a:off x="335360" y="1484784"/>
            <a:ext cx="11430000" cy="16863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59504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9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850" y="1268760"/>
            <a:ext cx="9073654" cy="5011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90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84784"/>
            <a:ext cx="87153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19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1089"/>
          <a:stretch/>
        </p:blipFill>
        <p:spPr>
          <a:xfrm>
            <a:off x="335360" y="1261823"/>
            <a:ext cx="11401425" cy="4111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93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04937"/>
            <a:ext cx="104965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7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371600"/>
            <a:ext cx="105346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9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2414587"/>
            <a:ext cx="9839325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392275"/>
            <a:ext cx="280831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501008"/>
            <a:ext cx="4824536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60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86"/>
          <a:stretch/>
        </p:blipFill>
        <p:spPr>
          <a:xfrm>
            <a:off x="874099" y="1432148"/>
            <a:ext cx="10451901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753137"/>
            <a:ext cx="208823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16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812" y="1430619"/>
            <a:ext cx="105537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60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394" y="1196752"/>
            <a:ext cx="97345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124744"/>
            <a:ext cx="1872208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5490" y="1229808"/>
            <a:ext cx="367240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" name="矩形 4"/>
          <p:cNvSpPr/>
          <p:nvPr/>
        </p:nvSpPr>
        <p:spPr>
          <a:xfrm>
            <a:off x="1202769" y="2378193"/>
            <a:ext cx="987111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矩形 5"/>
          <p:cNvSpPr/>
          <p:nvPr/>
        </p:nvSpPr>
        <p:spPr>
          <a:xfrm>
            <a:off x="1132593" y="3526578"/>
            <a:ext cx="987111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" name="矩形 6"/>
          <p:cNvSpPr/>
          <p:nvPr/>
        </p:nvSpPr>
        <p:spPr>
          <a:xfrm>
            <a:off x="1202769" y="4674963"/>
            <a:ext cx="987111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" name="矩形 7"/>
          <p:cNvSpPr/>
          <p:nvPr/>
        </p:nvSpPr>
        <p:spPr>
          <a:xfrm>
            <a:off x="1217846" y="5823348"/>
            <a:ext cx="7398434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129021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098" t="4270"/>
          <a:stretch/>
        </p:blipFill>
        <p:spPr>
          <a:xfrm>
            <a:off x="767408" y="1331437"/>
            <a:ext cx="10776892" cy="48965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32738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98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343" y="1422107"/>
            <a:ext cx="104679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4825145"/>
            <a:ext cx="1368152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60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1422107"/>
            <a:ext cx="96964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789040"/>
            <a:ext cx="86409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80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199" y="1440769"/>
            <a:ext cx="104489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5032" y="4834476"/>
            <a:ext cx="3775383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44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40769"/>
            <a:ext cx="113538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103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176777"/>
            <a:ext cx="6192688" cy="544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67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1389856"/>
            <a:ext cx="69151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28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53838"/>
            <a:ext cx="104775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922506"/>
            <a:ext cx="24122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7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143" y="1456337"/>
            <a:ext cx="105537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3806" y="4919775"/>
            <a:ext cx="2918845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7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447006"/>
            <a:ext cx="97155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404765"/>
            <a:ext cx="331236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564904"/>
            <a:ext cx="144016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3737014"/>
            <a:ext cx="124960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24929" y="4897153"/>
            <a:ext cx="1440160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642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681" y="1479191"/>
            <a:ext cx="10467975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4983" y="3755676"/>
            <a:ext cx="1249609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915815"/>
            <a:ext cx="5472608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48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408" y="1412776"/>
            <a:ext cx="113919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6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67" y="1456791"/>
            <a:ext cx="1142047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789040"/>
            <a:ext cx="8896350" cy="60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7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237" y="1182197"/>
            <a:ext cx="7812931" cy="529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06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230" y="1456791"/>
            <a:ext cx="10677525" cy="293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64353" y="2626337"/>
            <a:ext cx="122413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79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75453"/>
            <a:ext cx="105346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77049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74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13" y="1472911"/>
            <a:ext cx="105346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618368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3763825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499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343" y="1445865"/>
            <a:ext cx="104679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62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432148"/>
            <a:ext cx="97155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432148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2564904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5012" y="4922624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45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8209" y="1232453"/>
            <a:ext cx="6991499" cy="5077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49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747" y="2557462"/>
            <a:ext cx="6810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9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20" y="1475453"/>
            <a:ext cx="113728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44733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71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105025"/>
            <a:ext cx="90773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1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684" y="1442239"/>
            <a:ext cx="113442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42239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5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00" y="1494115"/>
            <a:ext cx="1142047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72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77</cp:revision>
  <dcterms:created xsi:type="dcterms:W3CDTF">2015-09-16T06:44:00Z</dcterms:created>
  <dcterms:modified xsi:type="dcterms:W3CDTF">2025-08-26T10:40:50Z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