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7" r:id="rId5"/>
    <p:sldId id="329" r:id="rId6"/>
    <p:sldId id="331" r:id="rId7"/>
    <p:sldId id="333" r:id="rId8"/>
    <p:sldId id="335" r:id="rId9"/>
    <p:sldId id="337" r:id="rId10"/>
    <p:sldId id="339" r:id="rId11"/>
    <p:sldId id="341" r:id="rId12"/>
    <p:sldId id="343" r:id="rId13"/>
    <p:sldId id="345" r:id="rId14"/>
    <p:sldId id="347" r:id="rId15"/>
    <p:sldId id="349" r:id="rId16"/>
    <p:sldId id="350" r:id="rId17"/>
    <p:sldId id="351" r:id="rId18"/>
    <p:sldId id="352" r:id="rId19"/>
    <p:sldId id="353" r:id="rId20"/>
    <p:sldId id="354" r:id="rId21"/>
    <p:sldId id="355" r:id="rId22"/>
    <p:sldId id="356" r:id="rId23"/>
    <p:sldId id="357" r:id="rId24"/>
    <p:sldId id="358" r:id="rId25"/>
    <p:sldId id="359" r:id="rId26"/>
    <p:sldId id="360" r:id="rId27"/>
    <p:sldId id="361" r:id="rId28"/>
    <p:sldId id="362" r:id="rId29"/>
    <p:sldId id="363" r:id="rId30"/>
    <p:sldId id="364" r:id="rId31"/>
    <p:sldId id="365" r:id="rId32"/>
    <p:sldId id="366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262" y="2619375"/>
            <a:ext cx="7229475" cy="161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6467" y="2362200"/>
            <a:ext cx="7572375" cy="213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203702"/>
            <a:ext cx="720080" cy="513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17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077"/>
          <a:stretch/>
        </p:blipFill>
        <p:spPr>
          <a:xfrm>
            <a:off x="353395" y="1268760"/>
            <a:ext cx="11391900" cy="40422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824730"/>
            <a:ext cx="201622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4128268"/>
            <a:ext cx="129614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91056" y="4128268"/>
            <a:ext cx="2029479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877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6623"/>
            <a:ext cx="114204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00010" y="1890198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82247" y="1890198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1" y="2528604"/>
            <a:ext cx="163837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01979" y="2528604"/>
            <a:ext cx="2304257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79976" y="3812258"/>
            <a:ext cx="1854399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76521" y="4437112"/>
            <a:ext cx="108012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1936" y="5075322"/>
            <a:ext cx="108012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67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164" y="1245103"/>
            <a:ext cx="113157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990498"/>
            <a:ext cx="648072" cy="654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5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95400"/>
            <a:ext cx="113157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12776"/>
            <a:ext cx="648072" cy="654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320988"/>
            <a:ext cx="648072" cy="654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78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353" y="1254961"/>
            <a:ext cx="113633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16832"/>
            <a:ext cx="648072" cy="654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114461"/>
            <a:ext cx="648072" cy="654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528" y="4437112"/>
            <a:ext cx="648072" cy="654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88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03" b="33512"/>
          <a:stretch/>
        </p:blipFill>
        <p:spPr>
          <a:xfrm>
            <a:off x="372684" y="1231641"/>
            <a:ext cx="11391900" cy="45016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070098"/>
            <a:ext cx="648072" cy="654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1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3911"/>
          <a:stretch/>
        </p:blipFill>
        <p:spPr>
          <a:xfrm>
            <a:off x="372684" y="2492896"/>
            <a:ext cx="11391900" cy="1771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1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3768"/>
          <a:stretch/>
        </p:blipFill>
        <p:spPr>
          <a:xfrm>
            <a:off x="344691" y="1330764"/>
            <a:ext cx="11334750" cy="28183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12659"/>
            <a:ext cx="648072" cy="654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7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4501"/>
          <a:stretch/>
        </p:blipFill>
        <p:spPr>
          <a:xfrm>
            <a:off x="344691" y="1988840"/>
            <a:ext cx="11334750" cy="2773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76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711" y="777577"/>
            <a:ext cx="7515225" cy="5819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684" y="1296753"/>
            <a:ext cx="112871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15741"/>
            <a:ext cx="648072" cy="654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9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91" y="1322106"/>
            <a:ext cx="113633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268760"/>
            <a:ext cx="648072" cy="654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904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466850"/>
            <a:ext cx="104965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19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70943"/>
          <a:stretch/>
        </p:blipFill>
        <p:spPr>
          <a:xfrm>
            <a:off x="326029" y="1303159"/>
            <a:ext cx="11344275" cy="1765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93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7352"/>
          <a:stretch/>
        </p:blipFill>
        <p:spPr>
          <a:xfrm>
            <a:off x="326029" y="1494115"/>
            <a:ext cx="11344275" cy="3807093"/>
          </a:xfrm>
          <a:prstGeom prst="rect">
            <a:avLst/>
          </a:prstGeom>
        </p:spPr>
      </p:pic>
      <p:sp>
        <p:nvSpPr>
          <p:cNvPr id="87" name="任意多边形 86"/>
          <p:cNvSpPr/>
          <p:nvPr/>
        </p:nvSpPr>
        <p:spPr>
          <a:xfrm>
            <a:off x="5722620" y="1516380"/>
            <a:ext cx="3070860" cy="3840480"/>
          </a:xfrm>
          <a:custGeom>
            <a:avLst/>
            <a:gdLst>
              <a:gd name="connsiteX0" fmla="*/ 1539240 w 3070860"/>
              <a:gd name="connsiteY0" fmla="*/ 289560 h 3840480"/>
              <a:gd name="connsiteX1" fmla="*/ 1706880 w 3070860"/>
              <a:gd name="connsiteY1" fmla="*/ 0 h 3840480"/>
              <a:gd name="connsiteX2" fmla="*/ 3070860 w 3070860"/>
              <a:gd name="connsiteY2" fmla="*/ 129540 h 3840480"/>
              <a:gd name="connsiteX3" fmla="*/ 3063240 w 3070860"/>
              <a:gd name="connsiteY3" fmla="*/ 1653540 h 3840480"/>
              <a:gd name="connsiteX4" fmla="*/ 2994660 w 3070860"/>
              <a:gd name="connsiteY4" fmla="*/ 2697480 h 3840480"/>
              <a:gd name="connsiteX5" fmla="*/ 3002280 w 3070860"/>
              <a:gd name="connsiteY5" fmla="*/ 3840480 h 3840480"/>
              <a:gd name="connsiteX6" fmla="*/ 1950720 w 3070860"/>
              <a:gd name="connsiteY6" fmla="*/ 3756660 h 3840480"/>
              <a:gd name="connsiteX7" fmla="*/ 1866900 w 3070860"/>
              <a:gd name="connsiteY7" fmla="*/ 3474720 h 3840480"/>
              <a:gd name="connsiteX8" fmla="*/ 1706880 w 3070860"/>
              <a:gd name="connsiteY8" fmla="*/ 2865120 h 3840480"/>
              <a:gd name="connsiteX9" fmla="*/ 106680 w 3070860"/>
              <a:gd name="connsiteY9" fmla="*/ 2651760 h 3840480"/>
              <a:gd name="connsiteX10" fmla="*/ 0 w 3070860"/>
              <a:gd name="connsiteY10" fmla="*/ 2331720 h 3840480"/>
              <a:gd name="connsiteX11" fmla="*/ 1828800 w 3070860"/>
              <a:gd name="connsiteY11" fmla="*/ 1897380 h 3840480"/>
              <a:gd name="connsiteX12" fmla="*/ 2103120 w 3070860"/>
              <a:gd name="connsiteY12" fmla="*/ 1577340 h 3840480"/>
              <a:gd name="connsiteX13" fmla="*/ 2110740 w 3070860"/>
              <a:gd name="connsiteY13" fmla="*/ 1303020 h 3840480"/>
              <a:gd name="connsiteX14" fmla="*/ 2072640 w 3070860"/>
              <a:gd name="connsiteY14" fmla="*/ 1082040 h 3840480"/>
              <a:gd name="connsiteX15" fmla="*/ 1836420 w 3070860"/>
              <a:gd name="connsiteY15" fmla="*/ 929640 h 3840480"/>
              <a:gd name="connsiteX16" fmla="*/ 1363980 w 3070860"/>
              <a:gd name="connsiteY16" fmla="*/ 845820 h 3840480"/>
              <a:gd name="connsiteX17" fmla="*/ 1539240 w 3070860"/>
              <a:gd name="connsiteY17" fmla="*/ 289560 h 3840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070860" h="3840480">
                <a:moveTo>
                  <a:pt x="1539240" y="289560"/>
                </a:moveTo>
                <a:lnTo>
                  <a:pt x="1706880" y="0"/>
                </a:lnTo>
                <a:lnTo>
                  <a:pt x="3070860" y="129540"/>
                </a:lnTo>
                <a:lnTo>
                  <a:pt x="3063240" y="1653540"/>
                </a:lnTo>
                <a:lnTo>
                  <a:pt x="2994660" y="2697480"/>
                </a:lnTo>
                <a:lnTo>
                  <a:pt x="3002280" y="3840480"/>
                </a:lnTo>
                <a:lnTo>
                  <a:pt x="1950720" y="3756660"/>
                </a:lnTo>
                <a:lnTo>
                  <a:pt x="1866900" y="3474720"/>
                </a:lnTo>
                <a:lnTo>
                  <a:pt x="1706880" y="2865120"/>
                </a:lnTo>
                <a:lnTo>
                  <a:pt x="106680" y="2651760"/>
                </a:lnTo>
                <a:lnTo>
                  <a:pt x="0" y="2331720"/>
                </a:lnTo>
                <a:lnTo>
                  <a:pt x="1828800" y="1897380"/>
                </a:lnTo>
                <a:lnTo>
                  <a:pt x="2103120" y="1577340"/>
                </a:lnTo>
                <a:lnTo>
                  <a:pt x="2110740" y="1303020"/>
                </a:lnTo>
                <a:lnTo>
                  <a:pt x="2072640" y="1082040"/>
                </a:lnTo>
                <a:lnTo>
                  <a:pt x="1836420" y="929640"/>
                </a:lnTo>
                <a:lnTo>
                  <a:pt x="1363980" y="845820"/>
                </a:lnTo>
                <a:lnTo>
                  <a:pt x="1539240" y="28956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47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16" y="1268807"/>
            <a:ext cx="114204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79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1050" y="1430532"/>
            <a:ext cx="99441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492896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20341" y="3555260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50605" y="4662014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60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681" y="1431516"/>
            <a:ext cx="104870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573016"/>
            <a:ext cx="266429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161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172" y="1412776"/>
            <a:ext cx="104965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492896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3566356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646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53" y="1243113"/>
            <a:ext cx="1140142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97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4258" y="1285875"/>
            <a:ext cx="75628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410694"/>
            <a:ext cx="100774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04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340768"/>
            <a:ext cx="105060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338065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3518960"/>
            <a:ext cx="295232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289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444" y="1364735"/>
            <a:ext cx="105156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9" y="1268760"/>
            <a:ext cx="115212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2420888"/>
            <a:ext cx="554461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477041"/>
            <a:ext cx="432048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8167" y="5696760"/>
            <a:ext cx="2232249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339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8731" y="1490662"/>
            <a:ext cx="75057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6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309687"/>
            <a:ext cx="75152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39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9250" y="2390775"/>
            <a:ext cx="7496175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71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143" y="2209800"/>
            <a:ext cx="750570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4077072"/>
            <a:ext cx="7200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1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488" y="1681162"/>
            <a:ext cx="75057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203702"/>
            <a:ext cx="720080" cy="513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4581128"/>
            <a:ext cx="720080" cy="595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5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8494" y="1685925"/>
            <a:ext cx="74390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420888"/>
            <a:ext cx="720080" cy="5993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0300" y="4598317"/>
            <a:ext cx="720080" cy="5957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72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80</cp:revision>
  <dcterms:created xsi:type="dcterms:W3CDTF">2015-09-16T06:44:00Z</dcterms:created>
  <dcterms:modified xsi:type="dcterms:W3CDTF">2025-08-26T06:28:44Z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