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9" r:id="rId27"/>
    <p:sldId id="350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3124200"/>
            <a:ext cx="79914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2488"/>
          <a:stretch/>
        </p:blipFill>
        <p:spPr>
          <a:xfrm>
            <a:off x="704850" y="1424152"/>
            <a:ext cx="10782300" cy="25089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45214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9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75453"/>
            <a:ext cx="108299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2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94115"/>
            <a:ext cx="113633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563" y="4337111"/>
            <a:ext cx="108204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62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31438"/>
            <a:ext cx="107823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5943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1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75453"/>
            <a:ext cx="114109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71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408"/>
          <a:stretch/>
        </p:blipFill>
        <p:spPr>
          <a:xfrm>
            <a:off x="1466186" y="1290003"/>
            <a:ext cx="9255571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6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431014"/>
            <a:ext cx="107823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35624" y="1431014"/>
            <a:ext cx="1968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2420888"/>
            <a:ext cx="25202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3350301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5412" y="5269588"/>
            <a:ext cx="1968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94462" y="5269588"/>
            <a:ext cx="1968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7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044" y="1466072"/>
            <a:ext cx="107632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293096"/>
            <a:ext cx="19684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6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431" y="1256289"/>
            <a:ext cx="114204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93096"/>
            <a:ext cx="960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27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67197"/>
            <a:ext cx="108013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4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38" y="1231436"/>
            <a:ext cx="114966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5085184"/>
            <a:ext cx="4608512" cy="1013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00805"/>
            <a:ext cx="1140142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447" y="4102425"/>
            <a:ext cx="7800975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374835"/>
            <a:ext cx="960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3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440769"/>
            <a:ext cx="11420475" cy="4411947"/>
            <a:chOff x="385762" y="1440769"/>
            <a:chExt cx="11420475" cy="44119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440769"/>
              <a:ext cx="11420475" cy="3667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78314"/>
            <a:stretch/>
          </p:blipFill>
          <p:spPr>
            <a:xfrm>
              <a:off x="1199456" y="5301208"/>
              <a:ext cx="7772400" cy="55150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2420888"/>
            <a:ext cx="960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71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8674"/>
          <a:stretch/>
        </p:blipFill>
        <p:spPr>
          <a:xfrm>
            <a:off x="2209800" y="2564904"/>
            <a:ext cx="7772400" cy="155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7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136" y="1466122"/>
            <a:ext cx="113823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960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0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57843"/>
            <a:ext cx="105060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8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202"/>
          <a:stretch/>
        </p:blipFill>
        <p:spPr>
          <a:xfrm>
            <a:off x="428431" y="1275451"/>
            <a:ext cx="11353800" cy="265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54085"/>
          <a:stretch/>
        </p:blipFill>
        <p:spPr>
          <a:xfrm>
            <a:off x="493509" y="4078117"/>
            <a:ext cx="11353800" cy="25016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204864"/>
            <a:ext cx="960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44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330" y="1431438"/>
            <a:ext cx="113633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9603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88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240767"/>
            <a:ext cx="105060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0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38287"/>
            <a:ext cx="1150620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1340768"/>
            <a:ext cx="546506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369720">
            <a:off x="5941227" y="1208723"/>
            <a:ext cx="576064" cy="4320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93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1239"/>
          <a:stretch/>
        </p:blipFill>
        <p:spPr>
          <a:xfrm>
            <a:off x="334539" y="1266775"/>
            <a:ext cx="11410950" cy="39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468201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54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3759"/>
          <a:stretch/>
        </p:blipFill>
        <p:spPr>
          <a:xfrm>
            <a:off x="334539" y="2636912"/>
            <a:ext cx="11410950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1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66122"/>
            <a:ext cx="113728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9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87" y="1451935"/>
            <a:ext cx="114109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604" y="1459431"/>
            <a:ext cx="11401425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4828753"/>
            <a:ext cx="9324975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146969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61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57" y="1251538"/>
            <a:ext cx="113919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46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70</cp:revision>
  <dcterms:created xsi:type="dcterms:W3CDTF">2015-09-16T06:44:00Z</dcterms:created>
  <dcterms:modified xsi:type="dcterms:W3CDTF">2025-08-25T13:20:53Z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