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7" r:id="rId5"/>
    <p:sldId id="329" r:id="rId6"/>
    <p:sldId id="331" r:id="rId7"/>
    <p:sldId id="333" r:id="rId8"/>
    <p:sldId id="335" r:id="rId9"/>
    <p:sldId id="337" r:id="rId10"/>
    <p:sldId id="339" r:id="rId11"/>
    <p:sldId id="341" r:id="rId12"/>
    <p:sldId id="343" r:id="rId13"/>
    <p:sldId id="345" r:id="rId14"/>
    <p:sldId id="347" r:id="rId15"/>
    <p:sldId id="349" r:id="rId16"/>
    <p:sldId id="350" r:id="rId17"/>
    <p:sldId id="351" r:id="rId18"/>
    <p:sldId id="352" r:id="rId19"/>
    <p:sldId id="353" r:id="rId20"/>
    <p:sldId id="354" r:id="rId21"/>
    <p:sldId id="357" r:id="rId22"/>
    <p:sldId id="355" r:id="rId23"/>
    <p:sldId id="356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67" r:id="rId34"/>
    <p:sldId id="368" r:id="rId35"/>
    <p:sldId id="369" r:id="rId36"/>
    <p:sldId id="370" r:id="rId37"/>
    <p:sldId id="371" r:id="rId38"/>
    <p:sldId id="372" r:id="rId39"/>
    <p:sldId id="373" r:id="rId40"/>
    <p:sldId id="374" r:id="rId41"/>
    <p:sldId id="375" r:id="rId42"/>
    <p:sldId id="376" r:id="rId43"/>
    <p:sldId id="377" r:id="rId44"/>
    <p:sldId id="378" r:id="rId45"/>
    <p:sldId id="379" r:id="rId46"/>
    <p:sldId id="380" r:id="rId47"/>
    <p:sldId id="381" r:id="rId48"/>
    <p:sldId id="382" r:id="rId49"/>
    <p:sldId id="383" r:id="rId50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262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62" y="3024187"/>
            <a:ext cx="86010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52637"/>
            <a:ext cx="108585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78" y="1502540"/>
            <a:ext cx="113538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7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02" y="1511418"/>
            <a:ext cx="114109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313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6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547812"/>
            <a:ext cx="99345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21" y="1520296"/>
            <a:ext cx="114014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67399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1509712"/>
            <a:ext cx="75342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8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518" y="1475906"/>
            <a:ext cx="114204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1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2109787"/>
            <a:ext cx="91249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15" y="1519651"/>
            <a:ext cx="114395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7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071687"/>
            <a:ext cx="53149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76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7638"/>
            <a:ext cx="787717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31" y="2204864"/>
            <a:ext cx="11477625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3579"/>
          <a:stretch/>
        </p:blipFill>
        <p:spPr>
          <a:xfrm>
            <a:off x="380734" y="1422995"/>
            <a:ext cx="11306175" cy="37341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7301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9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71625"/>
            <a:ext cx="105727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93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04" y="1268760"/>
            <a:ext cx="57245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7309"/>
          <a:stretch/>
        </p:blipFill>
        <p:spPr>
          <a:xfrm>
            <a:off x="383588" y="2204864"/>
            <a:ext cx="11353800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0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455" t="39502" r="1486"/>
          <a:stretch/>
        </p:blipFill>
        <p:spPr>
          <a:xfrm>
            <a:off x="983432" y="1743025"/>
            <a:ext cx="10225136" cy="3198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19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0" y="1772816"/>
            <a:ext cx="52578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7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70243" y="1520296"/>
            <a:ext cx="10487025" cy="3672408"/>
            <a:chOff x="852487" y="2132856"/>
            <a:chExt cx="10487025" cy="3672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2487" y="2132856"/>
              <a:ext cx="10487025" cy="1724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23669" y="4052664"/>
              <a:ext cx="9705975" cy="1752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248128" y="2478117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3460077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79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86619"/>
            <a:ext cx="104965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1486619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564904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4725144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0674" y="4721446"/>
            <a:ext cx="451182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45796" y="5799731"/>
            <a:ext cx="8640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8663" y="5796033"/>
            <a:ext cx="208131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60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6" y="1520296"/>
            <a:ext cx="106108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4127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256490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432" y="472514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16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67" y="1471730"/>
            <a:ext cx="113823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77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482665"/>
            <a:ext cx="106203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486859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2564904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364502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4688648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41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76375"/>
            <a:ext cx="113823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359" y="1493662"/>
            <a:ext cx="104965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49366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645024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01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538" y="1458844"/>
            <a:ext cx="113919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52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439410"/>
            <a:ext cx="105251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12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512300"/>
            <a:ext cx="105727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04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365" y="1475906"/>
            <a:ext cx="104870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498842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60852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42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603" y="1487347"/>
            <a:ext cx="1049655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56490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01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019" y="1509712"/>
            <a:ext cx="10458450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2546164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63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452562"/>
            <a:ext cx="9715500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145256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357301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4653136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96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1466850"/>
            <a:ext cx="9705975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0820" y="2465278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820" y="3500023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2108" y="4543647"/>
            <a:ext cx="2919636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3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474434"/>
            <a:ext cx="10496550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8132" y="3560927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132" y="459567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38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449476"/>
            <a:ext cx="108585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847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933575"/>
            <a:ext cx="97917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1046" y="194346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046" y="297821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334" y="4021835"/>
            <a:ext cx="322941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11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16" y="1496305"/>
            <a:ext cx="11363325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661248"/>
            <a:ext cx="4305300" cy="72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4" y="4612819"/>
            <a:ext cx="5184577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1" y="5607488"/>
            <a:ext cx="4104456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96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552575"/>
            <a:ext cx="96964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90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1552575"/>
            <a:ext cx="96678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15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609" y="1573152"/>
            <a:ext cx="97250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491146"/>
            <a:ext cx="334837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4509120"/>
            <a:ext cx="4896544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48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4816"/>
          <a:stretch/>
        </p:blipFill>
        <p:spPr>
          <a:xfrm>
            <a:off x="869596" y="1493663"/>
            <a:ext cx="10506075" cy="265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94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2536"/>
          <a:stretch/>
        </p:blipFill>
        <p:spPr>
          <a:xfrm>
            <a:off x="869596" y="1531255"/>
            <a:ext cx="10506075" cy="278945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429000"/>
            <a:ext cx="3888432" cy="69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33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90175"/>
          <a:stretch/>
        </p:blipFill>
        <p:spPr>
          <a:xfrm>
            <a:off x="866775" y="1505888"/>
            <a:ext cx="10458450" cy="5727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8000" t="17236"/>
          <a:stretch/>
        </p:blipFill>
        <p:spPr>
          <a:xfrm>
            <a:off x="1640382" y="2204864"/>
            <a:ext cx="8903675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7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62" y="1302221"/>
            <a:ext cx="96678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4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287" y="1233248"/>
            <a:ext cx="9696450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5" y="3351695"/>
            <a:ext cx="5099761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8797" y="4346364"/>
            <a:ext cx="4777203" cy="612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655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169" y="1458150"/>
            <a:ext cx="1136332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74911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412776"/>
            <a:ext cx="105537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08695"/>
            <a:ext cx="108394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215" y="1458150"/>
            <a:ext cx="1136332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064" t="2170" r="1098" b="3587"/>
          <a:stretch/>
        </p:blipFill>
        <p:spPr>
          <a:xfrm>
            <a:off x="1064318" y="3284984"/>
            <a:ext cx="10081120" cy="33123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61095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57400"/>
            <a:ext cx="1081087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80</cp:revision>
  <dcterms:created xsi:type="dcterms:W3CDTF">2015-09-16T06:44:00Z</dcterms:created>
  <dcterms:modified xsi:type="dcterms:W3CDTF">2025-08-26T09:14:41Z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