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4"/>
  </p:notes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3" r:id="rId10"/>
    <p:sldId id="335" r:id="rId11"/>
    <p:sldId id="337" r:id="rId12"/>
    <p:sldId id="339" r:id="rId13"/>
    <p:sldId id="341" r:id="rId14"/>
    <p:sldId id="343" r:id="rId15"/>
    <p:sldId id="345" r:id="rId16"/>
    <p:sldId id="347" r:id="rId17"/>
    <p:sldId id="349" r:id="rId18"/>
    <p:sldId id="350" r:id="rId19"/>
    <p:sldId id="351" r:id="rId20"/>
    <p:sldId id="352" r:id="rId21"/>
    <p:sldId id="353" r:id="rId22"/>
    <p:sldId id="354" r:id="rId23"/>
    <p:sldId id="355" r:id="rId24"/>
    <p:sldId id="356" r:id="rId25"/>
    <p:sldId id="357" r:id="rId26"/>
    <p:sldId id="358" r:id="rId27"/>
    <p:sldId id="359" r:id="rId28"/>
    <p:sldId id="360" r:id="rId29"/>
    <p:sldId id="361" r:id="rId30"/>
    <p:sldId id="362" r:id="rId31"/>
    <p:sldId id="363" r:id="rId32"/>
    <p:sldId id="364" r:id="rId33"/>
    <p:sldId id="365" r:id="rId34"/>
    <p:sldId id="366" r:id="rId35"/>
    <p:sldId id="367" r:id="rId36"/>
    <p:sldId id="368" r:id="rId37"/>
    <p:sldId id="369" r:id="rId38"/>
    <p:sldId id="370" r:id="rId39"/>
    <p:sldId id="371" r:id="rId40"/>
    <p:sldId id="372" r:id="rId41"/>
    <p:sldId id="373" r:id="rId42"/>
    <p:sldId id="374" r:id="rId43"/>
    <p:sldId id="375" r:id="rId44"/>
    <p:sldId id="376" r:id="rId45"/>
    <p:sldId id="377" r:id="rId46"/>
    <p:sldId id="378" r:id="rId47"/>
    <p:sldId id="379" r:id="rId48"/>
    <p:sldId id="380" r:id="rId49"/>
    <p:sldId id="381" r:id="rId50"/>
    <p:sldId id="382" r:id="rId51"/>
    <p:sldId id="383" r:id="rId52"/>
    <p:sldId id="384" r:id="rId53"/>
  </p:sldIdLst>
  <p:sldSz cx="12192000" cy="6858000"/>
  <p:notesSz cx="6858000" cy="9144000"/>
  <p:custDataLst>
    <p:tags r:id="rId5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4E387A-D160-40F4-9FC0-129BD41FF63F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25E424-5E37-40FE-835F-FE9C4340EB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796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25E424-5E37-40FE-835F-FE9C4340EB59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3061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0" y="3162300"/>
            <a:ext cx="548640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631" y="2414587"/>
            <a:ext cx="7458075" cy="202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3861681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52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876" y="1509712"/>
            <a:ext cx="746760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13285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264" y="4293096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721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063" y="1240767"/>
            <a:ext cx="1132522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2780928"/>
            <a:ext cx="1368152" cy="4934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1984" y="4005064"/>
            <a:ext cx="1368152" cy="4934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45804" y="4638121"/>
            <a:ext cx="1368152" cy="4934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176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78091"/>
            <a:ext cx="11353800" cy="4324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5600" y="1799450"/>
            <a:ext cx="1368152" cy="4934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82181" y="2420888"/>
            <a:ext cx="1368152" cy="4934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91944" y="3645024"/>
            <a:ext cx="1368152" cy="4934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07876" y="4293096"/>
            <a:ext cx="2003111" cy="4934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84432" y="4293096"/>
            <a:ext cx="1368152" cy="4934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96366" y="4913550"/>
            <a:ext cx="1368152" cy="4934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877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03444"/>
            <a:ext cx="113728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1790572"/>
            <a:ext cx="1368152" cy="4934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1790572"/>
            <a:ext cx="789881" cy="4934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2420888"/>
            <a:ext cx="936104" cy="4934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12790" y="3662780"/>
            <a:ext cx="1368152" cy="4934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05078" y="3662780"/>
            <a:ext cx="1368152" cy="4934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74580" y="4283234"/>
            <a:ext cx="1368152" cy="4934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82281" y="4283234"/>
            <a:ext cx="1368152" cy="4934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677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682" y="1258820"/>
            <a:ext cx="1136332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852936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58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57350"/>
            <a:ext cx="113157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48478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3408527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781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342" y="1266120"/>
            <a:ext cx="11344275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475795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883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25821"/>
            <a:ext cx="1137285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242826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702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5833"/>
          <a:stretch/>
        </p:blipFill>
        <p:spPr>
          <a:xfrm>
            <a:off x="414143" y="1275451"/>
            <a:ext cx="11382375" cy="258559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242826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01142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1344" y="5085184"/>
            <a:ext cx="4608512" cy="10135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062" y="1203920"/>
            <a:ext cx="7315200" cy="510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547812"/>
            <a:ext cx="1086802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298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66121"/>
            <a:ext cx="1137285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348880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953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438" y="1382622"/>
            <a:ext cx="113538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221088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675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652587"/>
            <a:ext cx="105346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64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208" y="1268760"/>
            <a:ext cx="114109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429000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654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337" y="2138362"/>
            <a:ext cx="983932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055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920" y="1250098"/>
            <a:ext cx="1137285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789040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414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4712" y="2162175"/>
            <a:ext cx="536257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16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87736"/>
            <a:ext cx="1138237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293096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151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193" y="1350099"/>
            <a:ext cx="1134427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818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6400" y="2109787"/>
            <a:ext cx="738187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8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2176462"/>
            <a:ext cx="10458450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204864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914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388" y="1366121"/>
            <a:ext cx="11391900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2924944"/>
            <a:ext cx="4248472" cy="367954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89846" y="2348880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366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351368"/>
            <a:ext cx="1056322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844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18" y="1394114"/>
            <a:ext cx="1132522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348880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203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12776"/>
            <a:ext cx="113538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76872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45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b="35878"/>
          <a:stretch/>
        </p:blipFill>
        <p:spPr>
          <a:xfrm>
            <a:off x="842962" y="1562997"/>
            <a:ext cx="10506075" cy="3603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013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2595562"/>
            <a:ext cx="10553700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10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77264"/>
            <a:ext cx="113538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40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262023"/>
            <a:ext cx="1053465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38684" y="1340768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000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228" y="1405049"/>
            <a:ext cx="1134427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456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3063" y="1362075"/>
            <a:ext cx="744855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151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300"/>
          <a:stretch/>
        </p:blipFill>
        <p:spPr>
          <a:xfrm>
            <a:off x="1659122" y="1443037"/>
            <a:ext cx="8896672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661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250714"/>
            <a:ext cx="104489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250714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1904" y="4293096"/>
            <a:ext cx="446449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4192" y="5301208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043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259882"/>
            <a:ext cx="1052512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246319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0296" y="2276872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47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259882"/>
            <a:ext cx="104679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2276872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0096" y="3280299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9816" y="4293096"/>
            <a:ext cx="144016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475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941" y="1243110"/>
            <a:ext cx="1137285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708920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476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752600"/>
            <a:ext cx="105156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638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00212"/>
            <a:ext cx="1142047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724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472" y="1360012"/>
            <a:ext cx="1134427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360012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2937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113" y="1349646"/>
            <a:ext cx="1133475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76872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424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825" y="1338223"/>
            <a:ext cx="113633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07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6875" y="1495425"/>
            <a:ext cx="740092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67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2539355"/>
            <a:ext cx="10448925" cy="160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3447016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102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034" y="1264650"/>
            <a:ext cx="1054417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4022820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567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267705"/>
            <a:ext cx="1050607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2187108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4941168"/>
            <a:ext cx="59766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69102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3906" y="2214562"/>
            <a:ext cx="7562850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62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6012" y="1862137"/>
            <a:ext cx="741997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399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0" y="2105025"/>
            <a:ext cx="742950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71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9444" y="1862137"/>
            <a:ext cx="747712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441979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17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</Words>
  <Application>Microsoft Office PowerPoint</Application>
  <PresentationFormat>宽屏</PresentationFormat>
  <Paragraphs>1</Paragraphs>
  <Slides>52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56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76</cp:revision>
  <dcterms:created xsi:type="dcterms:W3CDTF">2015-09-16T06:44:00Z</dcterms:created>
  <dcterms:modified xsi:type="dcterms:W3CDTF">2025-08-25T15:34:28Z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