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3148012"/>
            <a:ext cx="75533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268760"/>
            <a:ext cx="76200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58" y="1746182"/>
            <a:ext cx="110109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97083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2870" y="3489592"/>
            <a:ext cx="200662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224386"/>
            <a:ext cx="936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47825"/>
            <a:ext cx="110871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068960"/>
            <a:ext cx="936104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3068959"/>
            <a:ext cx="1800200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83052"/>
            <a:ext cx="113157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92304"/>
            <a:ext cx="11521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2255087"/>
            <a:ext cx="187220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8816"/>
          <a:stretch/>
        </p:blipFill>
        <p:spPr>
          <a:xfrm>
            <a:off x="382941" y="1256940"/>
            <a:ext cx="11372850" cy="29641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731274"/>
            <a:ext cx="6480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3671"/>
          <a:stretch/>
        </p:blipFill>
        <p:spPr>
          <a:xfrm>
            <a:off x="382941" y="1970100"/>
            <a:ext cx="11372850" cy="268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79276"/>
            <a:ext cx="113633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60776"/>
            <a:ext cx="6480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731274"/>
            <a:ext cx="648072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1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07" y="1239364"/>
            <a:ext cx="113728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04807"/>
            <a:ext cx="792088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78" y="1556792"/>
            <a:ext cx="113823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04807"/>
            <a:ext cx="792088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762125"/>
            <a:ext cx="104965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6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2343" y="1219200"/>
            <a:ext cx="7362825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78" y="1541456"/>
            <a:ext cx="113823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04807"/>
            <a:ext cx="792088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069" y="1241142"/>
            <a:ext cx="113633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92839"/>
            <a:ext cx="792088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90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98" y="1484784"/>
            <a:ext cx="113538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792088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19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32" y="1475906"/>
            <a:ext cx="113538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68903"/>
            <a:ext cx="792088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93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987" y="1700212"/>
            <a:ext cx="62960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823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30" t="1981"/>
          <a:stretch/>
        </p:blipFill>
        <p:spPr>
          <a:xfrm>
            <a:off x="1199456" y="980728"/>
            <a:ext cx="9801348" cy="57324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637896"/>
            <a:ext cx="792088" cy="41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2637896"/>
            <a:ext cx="792088" cy="41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2667683"/>
            <a:ext cx="792088" cy="41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392" y="2667683"/>
            <a:ext cx="792088" cy="41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4077072"/>
            <a:ext cx="1044116" cy="41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43972" y="4077072"/>
            <a:ext cx="1044116" cy="41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168" y="4077072"/>
            <a:ext cx="1044116" cy="41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60396" y="4077072"/>
            <a:ext cx="1044116" cy="41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60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95400"/>
            <a:ext cx="10477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236674"/>
            <a:ext cx="648072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9842" y="3653740"/>
            <a:ext cx="1042621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4653136"/>
            <a:ext cx="1008112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6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7850"/>
            <a:ext cx="114300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72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368386"/>
            <a:ext cx="90868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25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1278622"/>
            <a:ext cx="73818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2423"/>
          <a:stretch/>
        </p:blipFill>
        <p:spPr>
          <a:xfrm>
            <a:off x="881062" y="1309464"/>
            <a:ext cx="10429875" cy="34876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023963"/>
            <a:ext cx="2664296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1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128837"/>
            <a:ext cx="96202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916832"/>
            <a:ext cx="1800200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7548" y="3789040"/>
            <a:ext cx="792088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11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781" y="1314134"/>
            <a:ext cx="104489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016775"/>
            <a:ext cx="792088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3933056"/>
            <a:ext cx="2520280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19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653" y="1293027"/>
            <a:ext cx="104584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033989"/>
            <a:ext cx="1656184" cy="77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42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840" y="1279171"/>
            <a:ext cx="74580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947" y="1281230"/>
            <a:ext cx="73723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847" y="1277280"/>
            <a:ext cx="74485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55018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70" y="1619250"/>
            <a:ext cx="75628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72514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381" y="1619250"/>
            <a:ext cx="75247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72514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2047875"/>
            <a:ext cx="76009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5730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2025-08-26T07:01:52Z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