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9075" y="3119437"/>
            <a:ext cx="41338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19" y="1239366"/>
            <a:ext cx="113823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20486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0640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2906400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3573016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4" y="3573016"/>
            <a:ext cx="187220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3912" y="4238489"/>
            <a:ext cx="1296144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12" y="1652975"/>
            <a:ext cx="110871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46" y="4024700"/>
            <a:ext cx="4095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318504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246" y="4509120"/>
            <a:ext cx="13747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6304" y="2852936"/>
            <a:ext cx="13747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3526585"/>
            <a:ext cx="137477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679239"/>
            <a:ext cx="11039475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084" y="1674707"/>
            <a:ext cx="4095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8290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3154231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7716" y="18290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528" y="249289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9644" y="3183620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752" y="3986520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264" y="3992808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22106"/>
            <a:ext cx="11372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916832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592897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2592897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3250918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2480" y="3923638"/>
            <a:ext cx="229364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4581246"/>
            <a:ext cx="208823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84" y="1240767"/>
            <a:ext cx="113347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069567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31437"/>
            <a:ext cx="113252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78016"/>
            <a:ext cx="114109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058"/>
          <a:stretch/>
        </p:blipFill>
        <p:spPr>
          <a:xfrm>
            <a:off x="372445" y="1242587"/>
            <a:ext cx="11353800" cy="29064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4729"/>
          <a:stretch/>
        </p:blipFill>
        <p:spPr>
          <a:xfrm>
            <a:off x="372445" y="2060848"/>
            <a:ext cx="11353800" cy="258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40768"/>
            <a:ext cx="113728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911" y="1196752"/>
            <a:ext cx="73628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030" y="2132856"/>
            <a:ext cx="95821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40767"/>
            <a:ext cx="114204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4537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71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937" y="1647825"/>
            <a:ext cx="5572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7459"/>
            <a:ext cx="11391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5278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0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143125"/>
            <a:ext cx="104679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8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12775"/>
            <a:ext cx="113728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032" y="3122265"/>
            <a:ext cx="105156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4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295400"/>
            <a:ext cx="104775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96952"/>
            <a:ext cx="223224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376" y="3861048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93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005" y="1294113"/>
            <a:ext cx="104679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996952"/>
            <a:ext cx="21602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243" y="1315760"/>
            <a:ext cx="104775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2979782"/>
            <a:ext cx="9803247" cy="2537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0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82" y="1224745"/>
            <a:ext cx="113728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955" y="1833562"/>
            <a:ext cx="74580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17" y="2132856"/>
            <a:ext cx="96583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1280150"/>
            <a:ext cx="97440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2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243" y="1275451"/>
            <a:ext cx="104775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060848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963161"/>
            <a:ext cx="201622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3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430" y="1309060"/>
            <a:ext cx="104584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4851" y="2060848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99695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6453" y="2996952"/>
            <a:ext cx="5334501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923725"/>
            <a:ext cx="66967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5873927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264" y="5770580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603" y="6441606"/>
            <a:ext cx="1466850" cy="152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574" y="6441606"/>
            <a:ext cx="1466850" cy="1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08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1838325"/>
            <a:ext cx="74199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437" y="1262227"/>
            <a:ext cx="74104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199" y="1862137"/>
            <a:ext cx="74009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590675"/>
            <a:ext cx="74104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58112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207" y="1390650"/>
            <a:ext cx="7467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0689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89128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6"/>
          <a:stretch/>
        </p:blipFill>
        <p:spPr>
          <a:xfrm>
            <a:off x="2409437" y="1196752"/>
            <a:ext cx="7410450" cy="561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18917" y="29249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5892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2025-08-26T12:11:33Z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