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2624137"/>
            <a:ext cx="6610350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8703" y="1290414"/>
            <a:ext cx="73723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285293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441856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59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41142"/>
            <a:ext cx="11563350" cy="485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2924944"/>
            <a:ext cx="144016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192" y="2924944"/>
            <a:ext cx="1440160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45929" y="2924944"/>
            <a:ext cx="1254727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8570" y="3608528"/>
            <a:ext cx="1254727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47728" y="4286622"/>
            <a:ext cx="1036965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64152" y="4286622"/>
            <a:ext cx="1036965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280576" y="4285881"/>
            <a:ext cx="720079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55440" y="4941168"/>
            <a:ext cx="1254727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2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64363"/>
            <a:ext cx="112014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458150"/>
            <a:ext cx="1656184" cy="59460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3320496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202544"/>
            <a:ext cx="172819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508518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00456" y="5085184"/>
            <a:ext cx="1152128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56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51004"/>
            <a:ext cx="115157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03616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571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91433"/>
            <a:ext cx="116014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844824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5485" y="4581128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54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9744"/>
            <a:ext cx="114585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15445"/>
            <a:ext cx="648072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565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76422"/>
            <a:ext cx="114490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704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251004"/>
            <a:ext cx="114014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5313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4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743075"/>
            <a:ext cx="98488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82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209" y="1260607"/>
            <a:ext cx="113728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94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258"/>
          <a:stretch/>
        </p:blipFill>
        <p:spPr>
          <a:xfrm>
            <a:off x="2403768" y="1264646"/>
            <a:ext cx="7419975" cy="4450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928" y="1268760"/>
            <a:ext cx="113919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77072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62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944" y="1752600"/>
            <a:ext cx="55435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416" y="1295394"/>
            <a:ext cx="113919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40968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94" y="1287500"/>
            <a:ext cx="113728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50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277638"/>
            <a:ext cx="102679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3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28" y="1306229"/>
            <a:ext cx="10477500" cy="4543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59696" y="1284784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7928" y="2258132"/>
            <a:ext cx="27363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47528" y="3194432"/>
            <a:ext cx="27363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67808" y="4130536"/>
            <a:ext cx="1944216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35760" y="5093479"/>
            <a:ext cx="237626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572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60" y="1248463"/>
            <a:ext cx="114681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21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422094"/>
            <a:ext cx="1057275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80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659" y="1340768"/>
            <a:ext cx="10448925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1319323"/>
            <a:ext cx="2232248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2258328"/>
            <a:ext cx="280831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4149080"/>
            <a:ext cx="2808312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74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762" y="1304272"/>
            <a:ext cx="104775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32791" y="1304272"/>
            <a:ext cx="2123249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258328"/>
            <a:ext cx="2736304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216" y="2275734"/>
            <a:ext cx="324036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03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537" y="1976437"/>
            <a:ext cx="74009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93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999" y="1326383"/>
            <a:ext cx="1048702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14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1441379"/>
            <a:ext cx="96488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74941"/>
            <a:ext cx="1832253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3274941"/>
            <a:ext cx="108012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4221088"/>
            <a:ext cx="1440160" cy="59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909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1590675"/>
            <a:ext cx="74485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4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36861"/>
          <a:stretch/>
        </p:blipFill>
        <p:spPr>
          <a:xfrm>
            <a:off x="2337740" y="1336540"/>
            <a:ext cx="7534275" cy="405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11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6825"/>
          <a:stretch/>
        </p:blipFill>
        <p:spPr>
          <a:xfrm>
            <a:off x="2328862" y="2294628"/>
            <a:ext cx="7534275" cy="21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99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7134" y="1785937"/>
            <a:ext cx="74199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4534966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80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8359" y="1638300"/>
            <a:ext cx="74485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140968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4706600"/>
            <a:ext cx="864096" cy="450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61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6618" y="1947862"/>
            <a:ext cx="75342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4319729"/>
            <a:ext cx="864096" cy="5904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46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71</cp:revision>
  <dcterms:created xsi:type="dcterms:W3CDTF">2015-09-16T06:44:00Z</dcterms:created>
  <dcterms:modified xsi:type="dcterms:W3CDTF">2025-08-25T12:11:40Z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