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2" r:id="rId3"/>
    <p:sldId id="356" r:id="rId4"/>
    <p:sldId id="353" r:id="rId5"/>
    <p:sldId id="354" r:id="rId6"/>
    <p:sldId id="355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2" r:id="rId23"/>
    <p:sldId id="373" r:id="rId24"/>
    <p:sldId id="374" r:id="rId25"/>
    <p:sldId id="375" r:id="rId26"/>
    <p:sldId id="376" r:id="rId27"/>
    <p:sldId id="377" r:id="rId28"/>
    <p:sldId id="378" r:id="rId29"/>
    <p:sldId id="379" r:id="rId30"/>
    <p:sldId id="380" r:id="rId31"/>
    <p:sldId id="381" r:id="rId32"/>
    <p:sldId id="382" r:id="rId33"/>
    <p:sldId id="385" r:id="rId34"/>
    <p:sldId id="383" r:id="rId35"/>
    <p:sldId id="384" r:id="rId36"/>
    <p:sldId id="386" r:id="rId37"/>
    <p:sldId id="387" r:id="rId38"/>
    <p:sldId id="388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043112"/>
            <a:ext cx="1133475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63595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63" y="1277904"/>
            <a:ext cx="114490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6816" y="2718064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619" y="1232184"/>
            <a:ext cx="114490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9680" y="2741307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31" y="1269111"/>
            <a:ext cx="114490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11392" y="2024272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06" y="1268760"/>
            <a:ext cx="96107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174" y="1916832"/>
            <a:ext cx="108585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2108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78255"/>
            <a:ext cx="115157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64344"/>
            <a:ext cx="107442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37405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268760"/>
            <a:ext cx="80581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268760"/>
            <a:ext cx="108585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2852936"/>
            <a:ext cx="10753725" cy="214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124744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1892471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2728750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8960" y="3487428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504" y="4239376"/>
            <a:ext cx="129614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4248520"/>
            <a:ext cx="19442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268760"/>
            <a:ext cx="107727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844824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636912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149080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2869" y="4145471"/>
            <a:ext cx="14401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124744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375280"/>
            <a:ext cx="7920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68760"/>
            <a:ext cx="10791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387848"/>
            <a:ext cx="6836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41673"/>
            <a:ext cx="52565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22108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70444"/>
            <a:ext cx="108013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7528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375280"/>
            <a:ext cx="11521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4887448"/>
            <a:ext cx="518457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248520"/>
            <a:ext cx="32670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278255"/>
            <a:ext cx="107632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152176"/>
            <a:ext cx="21602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1146488"/>
            <a:ext cx="120516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1907688"/>
            <a:ext cx="25922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1916832"/>
            <a:ext cx="223224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2646056"/>
            <a:ext cx="53285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276350"/>
            <a:ext cx="107918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2004" y="1892777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384424"/>
            <a:ext cx="12241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176" y="4138359"/>
            <a:ext cx="381173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887448"/>
            <a:ext cx="273630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8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2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68760"/>
            <a:ext cx="106965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00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268760"/>
            <a:ext cx="107442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165756"/>
            <a:ext cx="208823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1898544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9008" y="2645184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4416" y="3391824"/>
            <a:ext cx="10801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91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877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36912"/>
            <a:ext cx="35283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5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268760"/>
            <a:ext cx="108299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1512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1845984"/>
            <a:ext cx="15121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3330704"/>
            <a:ext cx="295232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9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1331624"/>
            <a:ext cx="114109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74816" y="1979696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23" y="1268760"/>
            <a:ext cx="114014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5672" y="134076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87" y="1303373"/>
            <a:ext cx="113728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0240" y="3463613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99" y="1314480"/>
            <a:ext cx="1137285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99" y="2754640"/>
            <a:ext cx="112871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83960" y="2010899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99" y="1268760"/>
            <a:ext cx="114776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02248" y="126188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5" y="4941168"/>
            <a:ext cx="481197" cy="448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2025-08-26T10:52:43Z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ICV">
    <vt:lpwstr>0803F182AC044BA3913AF2E555CD301E</vt:lpwstr>
  </property>
</Properties>
</file>