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3190875"/>
            <a:ext cx="709612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800350"/>
            <a:ext cx="11077575" cy="125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780928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780928"/>
            <a:ext cx="64224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64294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50098"/>
            <a:ext cx="114014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9695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407146"/>
            <a:ext cx="113157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6515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74830"/>
            <a:ext cx="113347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34888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51933"/>
            <a:ext cx="113823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2108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13" y="1494115"/>
            <a:ext cx="114490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44140"/>
            <a:ext cx="114204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171700"/>
            <a:ext cx="108966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74" y="1538130"/>
            <a:ext cx="113823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5142" y="4286405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2024062"/>
            <a:ext cx="102774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2196"/>
          <a:stretch/>
        </p:blipFill>
        <p:spPr>
          <a:xfrm>
            <a:off x="2390387" y="955375"/>
            <a:ext cx="7448550" cy="5569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098"/>
          <a:stretch/>
        </p:blipFill>
        <p:spPr>
          <a:xfrm>
            <a:off x="704850" y="1743050"/>
            <a:ext cx="10782300" cy="327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066"/>
          <a:stretch/>
        </p:blipFill>
        <p:spPr>
          <a:xfrm>
            <a:off x="704850" y="1671042"/>
            <a:ext cx="10782300" cy="334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71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15" y="1556792"/>
            <a:ext cx="113347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24744"/>
            <a:ext cx="806489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428"/>
          <a:stretch/>
        </p:blipFill>
        <p:spPr>
          <a:xfrm>
            <a:off x="843156" y="1503937"/>
            <a:ext cx="10487025" cy="293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54354"/>
            <a:ext cx="28803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554354"/>
            <a:ext cx="288032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534"/>
          <a:stretch/>
        </p:blipFill>
        <p:spPr>
          <a:xfrm>
            <a:off x="843156" y="1519468"/>
            <a:ext cx="10487025" cy="27456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42088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44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75453"/>
            <a:ext cx="105346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50099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8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337" y="1489136"/>
            <a:ext cx="10534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420888"/>
            <a:ext cx="18722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41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57"/>
          <a:stretch/>
        </p:blipFill>
        <p:spPr>
          <a:xfrm>
            <a:off x="400050" y="1239202"/>
            <a:ext cx="11391900" cy="350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9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207" y="1484784"/>
            <a:ext cx="105822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733271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8207" y="3501008"/>
            <a:ext cx="1953417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955" y="1267537"/>
            <a:ext cx="74580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834"/>
          <a:stretch/>
        </p:blipFill>
        <p:spPr>
          <a:xfrm>
            <a:off x="786070" y="1499745"/>
            <a:ext cx="10525125" cy="380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35" y="1471612"/>
            <a:ext cx="10658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87423"/>
            <a:ext cx="423979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476874"/>
            <a:ext cx="35283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3573016"/>
            <a:ext cx="367240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9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444" y="1466405"/>
            <a:ext cx="105251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2492896"/>
            <a:ext cx="10945217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3573016"/>
            <a:ext cx="10561375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444" y="5733256"/>
            <a:ext cx="101643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6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1266120"/>
            <a:ext cx="74390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156" y="1271393"/>
            <a:ext cx="74390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268760"/>
            <a:ext cx="7419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818" y="1271713"/>
            <a:ext cx="73723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413179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6005237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273436"/>
            <a:ext cx="73723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068960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5661248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375" y="1240767"/>
            <a:ext cx="1121092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043725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789040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509120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4332" y="4509120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2025-08-25T03:27:25Z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