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7" r:id="rId14"/>
    <p:sldId id="339" r:id="rId15"/>
    <p:sldId id="341" r:id="rId16"/>
    <p:sldId id="343" r:id="rId17"/>
    <p:sldId id="345" r:id="rId18"/>
    <p:sldId id="347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3186112"/>
            <a:ext cx="397192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653" y="1281112"/>
            <a:ext cx="741045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780928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4509120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7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50" y="1231970"/>
            <a:ext cx="113442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348880"/>
            <a:ext cx="172819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077933"/>
            <a:ext cx="172819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520759"/>
            <a:ext cx="2232248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448" y="4520759"/>
            <a:ext cx="1296144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07668" y="5274574"/>
            <a:ext cx="1764196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81162"/>
            <a:ext cx="114014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653786"/>
            <a:ext cx="172819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2393270"/>
            <a:ext cx="172819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3123212"/>
            <a:ext cx="100811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3123212"/>
            <a:ext cx="100811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4581128"/>
            <a:ext cx="1800200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72" y="1260866"/>
            <a:ext cx="1134427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22346"/>
            <a:ext cx="64807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28825"/>
            <a:ext cx="113252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928"/>
            <a:ext cx="64807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29" y="1242126"/>
            <a:ext cx="113728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64807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00212"/>
            <a:ext cx="113538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00212"/>
            <a:ext cx="648072" cy="413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43062"/>
            <a:ext cx="113919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64502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2095500"/>
            <a:ext cx="89725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055"/>
          <a:stretch/>
        </p:blipFill>
        <p:spPr>
          <a:xfrm>
            <a:off x="363891" y="1268760"/>
            <a:ext cx="11410950" cy="52023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797622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286"/>
          <a:stretch/>
        </p:blipFill>
        <p:spPr>
          <a:xfrm>
            <a:off x="2359378" y="1213358"/>
            <a:ext cx="7419975" cy="4591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7915"/>
          <a:stretch/>
        </p:blipFill>
        <p:spPr>
          <a:xfrm>
            <a:off x="833437" y="1230126"/>
            <a:ext cx="10525125" cy="48631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5445224"/>
            <a:ext cx="777686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86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244" y="1272001"/>
            <a:ext cx="106680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72001"/>
            <a:ext cx="1872208" cy="50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285" y="5590224"/>
            <a:ext cx="103060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14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36129"/>
            <a:ext cx="1122045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277638"/>
            <a:ext cx="1044892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196752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220486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2204864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212976"/>
            <a:ext cx="108012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5229200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28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09" y="1309733"/>
            <a:ext cx="104870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184" y="3321480"/>
            <a:ext cx="104298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2162220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4293096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301208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72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981944"/>
            <a:ext cx="105537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898092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924944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903456"/>
            <a:ext cx="187220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53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16" y="1233248"/>
            <a:ext cx="113919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861048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33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0" y="2124075"/>
            <a:ext cx="55626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6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12402"/>
            <a:ext cx="113538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78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68760"/>
            <a:ext cx="104013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5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338"/>
          <a:stretch/>
        </p:blipFill>
        <p:spPr>
          <a:xfrm>
            <a:off x="2359378" y="2708920"/>
            <a:ext cx="7419975" cy="134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68313"/>
            <a:ext cx="104584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196752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204864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2204864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3203561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4206269"/>
            <a:ext cx="417490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5212910"/>
            <a:ext cx="554461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8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543175"/>
            <a:ext cx="10439400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429000"/>
            <a:ext cx="2088232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3429000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77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20130"/>
            <a:ext cx="104584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230425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212976"/>
            <a:ext cx="9361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30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0906" y="1495425"/>
            <a:ext cx="75057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5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659" y="1490411"/>
            <a:ext cx="74009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712" y="2624137"/>
            <a:ext cx="74676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309687"/>
            <a:ext cx="74676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099" y="1909762"/>
            <a:ext cx="75533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6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424" y="1277638"/>
            <a:ext cx="74961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4005064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5733256"/>
            <a:ext cx="7920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2025-08-25T14:20:40Z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