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7" r:id="rId5"/>
    <p:sldId id="329" r:id="rId6"/>
    <p:sldId id="331" r:id="rId7"/>
    <p:sldId id="333" r:id="rId8"/>
    <p:sldId id="335" r:id="rId9"/>
    <p:sldId id="337" r:id="rId10"/>
    <p:sldId id="339" r:id="rId11"/>
    <p:sldId id="341" r:id="rId12"/>
    <p:sldId id="343" r:id="rId13"/>
    <p:sldId id="345" r:id="rId14"/>
    <p:sldId id="347" r:id="rId15"/>
    <p:sldId id="349" r:id="rId16"/>
    <p:sldId id="350" r:id="rId17"/>
    <p:sldId id="351" r:id="rId18"/>
    <p:sldId id="352" r:id="rId19"/>
    <p:sldId id="353" r:id="rId20"/>
    <p:sldId id="354" r:id="rId21"/>
    <p:sldId id="355" r:id="rId22"/>
    <p:sldId id="356" r:id="rId23"/>
    <p:sldId id="357" r:id="rId24"/>
    <p:sldId id="358" r:id="rId25"/>
    <p:sldId id="359" r:id="rId26"/>
    <p:sldId id="360" r:id="rId27"/>
    <p:sldId id="361" r:id="rId28"/>
    <p:sldId id="362" r:id="rId29"/>
    <p:sldId id="363" r:id="rId30"/>
    <p:sldId id="364" r:id="rId31"/>
    <p:sldId id="365" r:id="rId32"/>
    <p:sldId id="366" r:id="rId33"/>
    <p:sldId id="367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86" autoAdjust="0"/>
    <p:restoredTop sz="95262" autoAdjust="0"/>
  </p:normalViewPr>
  <p:slideViewPr>
    <p:cSldViewPr showGuides="1">
      <p:cViewPr varScale="1">
        <p:scale>
          <a:sx n="86" d="100"/>
          <a:sy n="86" d="100"/>
        </p:scale>
        <p:origin x="571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0812" y="3033712"/>
            <a:ext cx="681037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172" y="1342082"/>
            <a:ext cx="113919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176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423423"/>
            <a:ext cx="1085850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3573016"/>
            <a:ext cx="211688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653136"/>
            <a:ext cx="5400600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877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014537"/>
            <a:ext cx="1068705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149080"/>
            <a:ext cx="2160240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677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228" y="2040235"/>
            <a:ext cx="1076325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013601"/>
            <a:ext cx="211688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6374" y="3075965"/>
            <a:ext cx="1052424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4252" y="4069397"/>
            <a:ext cx="2257428" cy="6540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58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368" y="2006596"/>
            <a:ext cx="1077277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3085654"/>
            <a:ext cx="211688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781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296" y="2040882"/>
            <a:ext cx="1073467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130536"/>
            <a:ext cx="273630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883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172" y="1324663"/>
            <a:ext cx="1139190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1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350987"/>
            <a:ext cx="1076325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15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965" y="1331890"/>
            <a:ext cx="1079182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7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241404"/>
            <a:ext cx="10782300" cy="541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40216" y="4760656"/>
            <a:ext cx="3446934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5832390"/>
            <a:ext cx="676321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762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623" y="1467044"/>
            <a:ext cx="11382375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270595"/>
            <a:ext cx="1074420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2348880"/>
            <a:ext cx="3384376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410260"/>
            <a:ext cx="108012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4463746"/>
            <a:ext cx="316835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56040" y="5548326"/>
            <a:ext cx="180020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9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298676"/>
            <a:ext cx="10772775" cy="4857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63552" y="2348880"/>
            <a:ext cx="367240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84232" y="4437112"/>
            <a:ext cx="223224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904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73730"/>
          <a:stretch/>
        </p:blipFill>
        <p:spPr>
          <a:xfrm>
            <a:off x="391172" y="1314129"/>
            <a:ext cx="11391900" cy="16739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6384" t="33049" r="1329"/>
          <a:stretch/>
        </p:blipFill>
        <p:spPr>
          <a:xfrm>
            <a:off x="1739516" y="2988074"/>
            <a:ext cx="8712968" cy="3535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19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209" y="1441576"/>
            <a:ext cx="10791825" cy="2914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71664" y="3564138"/>
            <a:ext cx="151216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933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76375"/>
            <a:ext cx="10791825" cy="390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5661248"/>
            <a:ext cx="8067675" cy="781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08168" y="1415461"/>
            <a:ext cx="187220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0096" y="4634154"/>
            <a:ext cx="79208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44272" y="4634154"/>
            <a:ext cx="172819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48128" y="5661248"/>
            <a:ext cx="172819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477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856" y="1421654"/>
            <a:ext cx="1077277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492896"/>
            <a:ext cx="79208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4112" y="2492896"/>
            <a:ext cx="172819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791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581" y="1349646"/>
            <a:ext cx="11363325" cy="478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14147" y="4437112"/>
            <a:ext cx="881853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601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72458"/>
          <a:stretch/>
        </p:blipFill>
        <p:spPr>
          <a:xfrm>
            <a:off x="694031" y="1451973"/>
            <a:ext cx="10839450" cy="160810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10234" y="1376772"/>
            <a:ext cx="6078253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161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628" y="1502775"/>
            <a:ext cx="10096500" cy="3781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064" y="3149599"/>
            <a:ext cx="424847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8048" y="4216899"/>
            <a:ext cx="424847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561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469" y="1547812"/>
            <a:ext cx="1011555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037664"/>
            <a:ext cx="424847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8048" y="3104964"/>
            <a:ext cx="4464496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32988" y="4172264"/>
            <a:ext cx="4464496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745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0334"/>
          <a:stretch/>
        </p:blipFill>
        <p:spPr>
          <a:xfrm>
            <a:off x="651815" y="1305257"/>
            <a:ext cx="10906125" cy="457201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148" y="4371676"/>
            <a:ext cx="952500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8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1952625"/>
            <a:ext cx="10163175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579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332874"/>
            <a:ext cx="107918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3356992"/>
            <a:ext cx="546792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424292"/>
            <a:ext cx="871296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469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85158"/>
            <a:ext cx="1084897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1385158"/>
            <a:ext cx="676875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2452458"/>
            <a:ext cx="9937104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519758"/>
            <a:ext cx="900100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269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398000"/>
            <a:ext cx="1078230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492896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5880" y="3536520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2184" y="3514332"/>
            <a:ext cx="3734966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" name="矩形 5"/>
          <p:cNvSpPr/>
          <p:nvPr/>
        </p:nvSpPr>
        <p:spPr>
          <a:xfrm>
            <a:off x="1243118" y="4562269"/>
            <a:ext cx="8990956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1162580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620" y="1340768"/>
            <a:ext cx="10991850" cy="515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148" y="1338461"/>
            <a:ext cx="952500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67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397" y="1517348"/>
            <a:ext cx="108394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51979" y="1484784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0376" y="3434174"/>
            <a:ext cx="2026471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400616"/>
            <a:ext cx="2026471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399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575" y="1492678"/>
            <a:ext cx="107918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465474"/>
            <a:ext cx="280831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715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37" y="1530158"/>
            <a:ext cx="999172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4409494"/>
            <a:ext cx="2160240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17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1511418"/>
            <a:ext cx="99250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4437112"/>
            <a:ext cx="568863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52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1494646"/>
            <a:ext cx="10001250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1494646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80499" y="1494646"/>
            <a:ext cx="1028070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2474352"/>
            <a:ext cx="2160240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721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77</cp:revision>
  <dcterms:created xsi:type="dcterms:W3CDTF">2015-09-16T06:44:00Z</dcterms:created>
  <dcterms:modified xsi:type="dcterms:W3CDTF">2025-08-26T08:47:43Z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