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</p:sldIdLst>
  <p:sldSz cx="12192000" cy="6858000"/>
  <p:notesSz cx="6858000" cy="9144000"/>
  <p:custDataLst>
    <p:tags r:id="rId4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5" y="2576512"/>
            <a:ext cx="6572250" cy="1704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9357" y="1520901"/>
            <a:ext cx="741997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41364" y="2880929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09586" y="424667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593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013" y="1240767"/>
            <a:ext cx="11363325" cy="3895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2780838"/>
            <a:ext cx="172819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71864" y="2780838"/>
            <a:ext cx="201622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64152" y="3986402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72464" y="3986402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27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823" y="1303385"/>
            <a:ext cx="1094422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1844824"/>
            <a:ext cx="208823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5640" y="2420888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7808" y="3050298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9776" y="4850616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16280" y="4850616"/>
            <a:ext cx="136815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9936" y="5445224"/>
            <a:ext cx="172819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626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03444"/>
            <a:ext cx="1136332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420888"/>
            <a:ext cx="180020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5800" y="3036994"/>
            <a:ext cx="136815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08368" y="3036994"/>
            <a:ext cx="129614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03712" y="3647015"/>
            <a:ext cx="129614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79976" y="4221088"/>
            <a:ext cx="129614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72264" y="4226101"/>
            <a:ext cx="108012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5217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826" y="1239373"/>
            <a:ext cx="1131570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37115" y="2924944"/>
            <a:ext cx="670899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719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85887"/>
            <a:ext cx="1136332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04513" y="1963487"/>
            <a:ext cx="670899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04513" y="3789040"/>
            <a:ext cx="670899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261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82208"/>
            <a:ext cx="1136332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04864"/>
            <a:ext cx="10081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9875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280" y="1287422"/>
            <a:ext cx="1140142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104964"/>
            <a:ext cx="10081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650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219325"/>
            <a:ext cx="10763250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271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42013"/>
            <a:ext cx="1136332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284984"/>
            <a:ext cx="10081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940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4480" y="1232689"/>
            <a:ext cx="7439025" cy="506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28797"/>
            <a:ext cx="11401425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140968"/>
            <a:ext cx="10081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431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4137" y="1709737"/>
            <a:ext cx="6943725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670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345467"/>
            <a:ext cx="1136332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04864"/>
            <a:ext cx="10081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643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625" y="1237269"/>
            <a:ext cx="1140142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645024"/>
            <a:ext cx="10081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76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724025"/>
            <a:ext cx="10525125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969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33055"/>
            <a:ext cx="1134427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04864"/>
            <a:ext cx="10081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2346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00550"/>
            <a:ext cx="11391900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35142" y="3078291"/>
            <a:ext cx="10081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89095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2157412"/>
            <a:ext cx="10525125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593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568" y="1343408"/>
            <a:ext cx="11439525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268760"/>
            <a:ext cx="10081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9250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94818"/>
            <a:ext cx="1135380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068960"/>
            <a:ext cx="10081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074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675" y="2038350"/>
            <a:ext cx="748665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936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36904"/>
            <a:ext cx="1139190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406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125810"/>
            <a:ext cx="838200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737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278091"/>
            <a:ext cx="1098232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556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284782"/>
            <a:ext cx="1060132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3042144"/>
            <a:ext cx="65527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933056"/>
            <a:ext cx="100811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830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442620"/>
            <a:ext cx="1051560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62396" y="2276872"/>
            <a:ext cx="1473763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8633" y="4959830"/>
            <a:ext cx="2371463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24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531" y="1428798"/>
            <a:ext cx="10515600" cy="2390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2267541"/>
            <a:ext cx="136815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9156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430" y="1420348"/>
            <a:ext cx="1052512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270181"/>
            <a:ext cx="8671680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8852" y="3174296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60140" y="4077960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60140" y="5006968"/>
            <a:ext cx="1623492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015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022" y="1231436"/>
            <a:ext cx="1136332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65381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0832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309836"/>
            <a:ext cx="105822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203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34077"/>
            <a:ext cx="1137285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39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1143" y="2090737"/>
            <a:ext cx="750570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543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318630"/>
            <a:ext cx="1050607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073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285875"/>
            <a:ext cx="1050607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762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319212"/>
            <a:ext cx="1059180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307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7392" y="754335"/>
            <a:ext cx="10563225" cy="591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009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322106"/>
            <a:ext cx="1052512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3140968"/>
            <a:ext cx="15841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4014395"/>
            <a:ext cx="46085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936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955" y="1311947"/>
            <a:ext cx="10506075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204864"/>
            <a:ext cx="27363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80376" y="3959136"/>
            <a:ext cx="24069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34876" y="4863251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76164" y="5766915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44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056" y="1319532"/>
            <a:ext cx="10496550" cy="5324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35960" y="4857134"/>
            <a:ext cx="5683588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7064" y="5761249"/>
            <a:ext cx="10552484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23592" y="2090241"/>
            <a:ext cx="1224136" cy="6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0350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0300" y="2076450"/>
            <a:ext cx="739140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113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675" y="1762125"/>
            <a:ext cx="748665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993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3732" y="1890712"/>
            <a:ext cx="7448550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801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819" y="1395412"/>
            <a:ext cx="7505700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615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0193" y="1519237"/>
            <a:ext cx="746760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3396951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96470" y="476269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460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</Words>
  <Application>Microsoft Office PowerPoint</Application>
  <PresentationFormat>宽屏</PresentationFormat>
  <Paragraphs>1</Paragraphs>
  <Slides>46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4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71</cp:revision>
  <dcterms:created xsi:type="dcterms:W3CDTF">2015-09-16T06:44:00Z</dcterms:created>
  <dcterms:modified xsi:type="dcterms:W3CDTF">2025-08-25T12:53:10Z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