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7" r:id="rId14"/>
    <p:sldId id="339" r:id="rId15"/>
    <p:sldId id="341" r:id="rId16"/>
    <p:sldId id="343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340768"/>
            <a:ext cx="75914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837" y="2382576"/>
            <a:ext cx="717232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52253"/>
            <a:ext cx="1141095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198884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1988840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2636912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44889" y="3296507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89777" y="3296507"/>
            <a:ext cx="1368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74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8091"/>
            <a:ext cx="113061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891479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2424" y="3208925"/>
            <a:ext cx="1512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509120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5139759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5805264"/>
            <a:ext cx="136815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38" y="1243407"/>
            <a:ext cx="113442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83767"/>
            <a:ext cx="648072" cy="589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5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900237"/>
            <a:ext cx="113347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831639"/>
            <a:ext cx="648072" cy="589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721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582" y="1231436"/>
            <a:ext cx="113728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6992"/>
            <a:ext cx="864096" cy="589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7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268"/>
          <a:stretch/>
        </p:blipFill>
        <p:spPr>
          <a:xfrm>
            <a:off x="1092142" y="1262964"/>
            <a:ext cx="10025756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7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4791"/>
          <a:stretch/>
        </p:blipFill>
        <p:spPr>
          <a:xfrm>
            <a:off x="400050" y="1577645"/>
            <a:ext cx="11391900" cy="35075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356992"/>
            <a:ext cx="86409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101" y="2191882"/>
            <a:ext cx="45148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388"/>
          <a:stretch/>
        </p:blipFill>
        <p:spPr>
          <a:xfrm>
            <a:off x="364545" y="1268760"/>
            <a:ext cx="11401425" cy="494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7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685925"/>
            <a:ext cx="107918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01008"/>
            <a:ext cx="864096" cy="589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78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163" y="954360"/>
            <a:ext cx="737235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2166937"/>
            <a:ext cx="922972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23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75453"/>
            <a:ext cx="11344275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8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1683221"/>
            <a:ext cx="47815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7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283536"/>
            <a:ext cx="10506075" cy="499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44072" y="2276872"/>
            <a:ext cx="3096344" cy="589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7808" y="3284984"/>
            <a:ext cx="792088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3190900"/>
            <a:ext cx="1584176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95521" y="3284984"/>
            <a:ext cx="792088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79697" y="3190900"/>
            <a:ext cx="916903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5480" y="4221088"/>
            <a:ext cx="916903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60" y="5247862"/>
            <a:ext cx="1584176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9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524125"/>
            <a:ext cx="104203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546929"/>
            <a:ext cx="1296144" cy="589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89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44"/>
          <a:stretch/>
        </p:blipFill>
        <p:spPr>
          <a:xfrm>
            <a:off x="288705" y="1259633"/>
            <a:ext cx="11496675" cy="524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0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617"/>
          <a:stretch/>
        </p:blipFill>
        <p:spPr>
          <a:xfrm>
            <a:off x="1271587" y="1952029"/>
            <a:ext cx="9648825" cy="284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79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6630"/>
          <a:stretch/>
        </p:blipFill>
        <p:spPr>
          <a:xfrm>
            <a:off x="1271587" y="1672815"/>
            <a:ext cx="9648825" cy="342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033587"/>
            <a:ext cx="104679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1847464"/>
            <a:ext cx="792088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8487" y="1831639"/>
            <a:ext cx="1584176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2886406"/>
            <a:ext cx="1584176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08789" y="3909976"/>
            <a:ext cx="792088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7020" y="3894151"/>
            <a:ext cx="2482956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61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547812"/>
            <a:ext cx="104203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8028" y="1415416"/>
            <a:ext cx="1404156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6229" y="2439550"/>
            <a:ext cx="1584176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3429000"/>
            <a:ext cx="792088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3456993"/>
            <a:ext cx="1584176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72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725" y="1278091"/>
            <a:ext cx="75152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590800"/>
            <a:ext cx="1047750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420888"/>
            <a:ext cx="1584176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66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60512"/>
            <a:ext cx="104394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5301208"/>
            <a:ext cx="1944216" cy="733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41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394" y="1504950"/>
            <a:ext cx="74485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5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819" y="2067119"/>
            <a:ext cx="75723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682" y="2066925"/>
            <a:ext cx="74866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6900" y="1386805"/>
            <a:ext cx="75152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14096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522920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399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063" y="1397471"/>
            <a:ext cx="744855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0608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248" y="354258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5018448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66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69" y="1231436"/>
            <a:ext cx="113442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08884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8128" y="208884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276272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984" y="2762725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27748" y="340375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4312" y="340375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51784" y="407107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7448" y="471712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5720" y="4717121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71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75</cp:revision>
  <dcterms:created xsi:type="dcterms:W3CDTF">2015-09-16T06:44:00Z</dcterms:created>
  <dcterms:modified xsi:type="dcterms:W3CDTF">2025-08-25T14:02:59Z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