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7" r:id="rId5"/>
    <p:sldId id="329" r:id="rId6"/>
    <p:sldId id="331" r:id="rId7"/>
    <p:sldId id="333" r:id="rId8"/>
    <p:sldId id="335" r:id="rId9"/>
    <p:sldId id="337" r:id="rId10"/>
    <p:sldId id="339" r:id="rId11"/>
    <p:sldId id="341" r:id="rId12"/>
    <p:sldId id="343" r:id="rId13"/>
    <p:sldId id="345" r:id="rId14"/>
    <p:sldId id="347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152176"/>
            <a:ext cx="7924800" cy="200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3222120"/>
            <a:ext cx="609600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2181225"/>
            <a:ext cx="94107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50630"/>
            <a:ext cx="114014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2815"/>
          <a:stretch/>
        </p:blipFill>
        <p:spPr>
          <a:xfrm>
            <a:off x="695325" y="1273402"/>
            <a:ext cx="10801350" cy="15795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33382"/>
          <a:stretch/>
        </p:blipFill>
        <p:spPr>
          <a:xfrm>
            <a:off x="695325" y="2852936"/>
            <a:ext cx="10801350" cy="387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14134"/>
            <a:ext cx="10791825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31413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4149080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081" y="1241142"/>
            <a:ext cx="108013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84497"/>
          <a:stretch/>
        </p:blipFill>
        <p:spPr>
          <a:xfrm>
            <a:off x="700087" y="3188386"/>
            <a:ext cx="10791825" cy="5286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1255202"/>
            <a:ext cx="936104" cy="589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691" y="1329655"/>
            <a:ext cx="10801350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227687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024697"/>
            <a:ext cx="4752528" cy="697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819" y="1349646"/>
            <a:ext cx="113728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1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1943100"/>
            <a:ext cx="93916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49646"/>
            <a:ext cx="107632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27687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4149080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7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4432"/>
          <a:stretch/>
        </p:blipFill>
        <p:spPr>
          <a:xfrm>
            <a:off x="708318" y="1352316"/>
            <a:ext cx="10810875" cy="25087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7687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76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4885"/>
            <a:ext cx="113728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2108"/>
          <a:stretch/>
        </p:blipFill>
        <p:spPr>
          <a:xfrm>
            <a:off x="708318" y="1340768"/>
            <a:ext cx="10810875" cy="26366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27687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22185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9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41" y="1322028"/>
            <a:ext cx="1137285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0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369"/>
          <a:stretch/>
        </p:blipFill>
        <p:spPr>
          <a:xfrm>
            <a:off x="1775520" y="1556792"/>
            <a:ext cx="8032377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19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1340768"/>
            <a:ext cx="64579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93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04278"/>
            <a:ext cx="107823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304278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42088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3573016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472514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47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66837"/>
            <a:ext cx="109061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74156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364502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725144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79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84" y="1358592"/>
            <a:ext cx="114204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60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14"/>
          <a:stretch/>
        </p:blipFill>
        <p:spPr>
          <a:xfrm>
            <a:off x="1415480" y="1438622"/>
            <a:ext cx="9419207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16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937" y="1328737"/>
            <a:ext cx="32861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85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922" y="1286516"/>
            <a:ext cx="108204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56189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472514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5805264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49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1700212"/>
            <a:ext cx="54483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96378"/>
            <a:ext cx="107918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70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876425"/>
            <a:ext cx="99345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22108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55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55" y="1315593"/>
            <a:ext cx="114014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1559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785937"/>
            <a:ext cx="74295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949" y="1329317"/>
            <a:ext cx="1141095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996952"/>
            <a:ext cx="8352928" cy="342942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26772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0047"/>
            <a:ext cx="107823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94" y="1313150"/>
            <a:ext cx="113919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311" y="2204864"/>
            <a:ext cx="1079182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2822" t="3681"/>
          <a:stretch/>
        </p:blipFill>
        <p:spPr>
          <a:xfrm>
            <a:off x="3575720" y="2924944"/>
            <a:ext cx="4414336" cy="30434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530" y="6021288"/>
            <a:ext cx="10229850" cy="714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88488" y="222639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690" y="1349646"/>
            <a:ext cx="113823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210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2025-08-26T08:26:27Z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