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10080-9040-484E-8604-B5C97F80D9D0}" type="datetimeFigureOut">
              <a:rPr lang="zh-CN" altLang="en-US" smtClean="0"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52997-7C27-404A-9CEF-2CB22ED204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0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E52997-7C27-404A-9CEF-2CB22ED204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28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0362" y="3024187"/>
            <a:ext cx="63912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403573"/>
            <a:ext cx="93535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86516"/>
            <a:ext cx="114966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83543"/>
            <a:ext cx="108299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299445"/>
            <a:ext cx="114109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43087"/>
            <a:ext cx="108585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41" y="1233248"/>
            <a:ext cx="1140142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094" y="4653136"/>
            <a:ext cx="108013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94"/>
          <a:stretch/>
        </p:blipFill>
        <p:spPr>
          <a:xfrm>
            <a:off x="2135560" y="1438275"/>
            <a:ext cx="7984752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22"/>
          <a:stretch/>
        </p:blipFill>
        <p:spPr>
          <a:xfrm>
            <a:off x="2091170" y="1333500"/>
            <a:ext cx="8027044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14175"/>
            <a:ext cx="1082040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15114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0486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220" y="1484784"/>
            <a:ext cx="100012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0892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242126"/>
            <a:ext cx="113442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02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278" y="1496882"/>
            <a:ext cx="107442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81302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39" y="2681302"/>
            <a:ext cx="192743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7" y="3861048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296378"/>
            <a:ext cx="114395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361281"/>
            <a:ext cx="75533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01" y="1498013"/>
            <a:ext cx="1080135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076" y="3789040"/>
            <a:ext cx="9934575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271754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98176"/>
            <a:ext cx="99250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542" y="2636912"/>
            <a:ext cx="223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4941168"/>
            <a:ext cx="223015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07" y="1532394"/>
            <a:ext cx="1079182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511468"/>
            <a:ext cx="1152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941168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58" y="1489269"/>
            <a:ext cx="1075372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2443162"/>
            <a:ext cx="100107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0778" y="247867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4502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2024" y="364502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69961"/>
          <a:stretch/>
        </p:blipFill>
        <p:spPr>
          <a:xfrm>
            <a:off x="335360" y="1340768"/>
            <a:ext cx="11391900" cy="17281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2991" b="3505"/>
          <a:stretch/>
        </p:blipFill>
        <p:spPr>
          <a:xfrm>
            <a:off x="1775520" y="3140968"/>
            <a:ext cx="9077325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995487"/>
            <a:ext cx="88487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4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24050"/>
            <a:ext cx="81819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92196"/>
            <a:ext cx="104775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9934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6369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2" y="378904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0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75906"/>
            <a:ext cx="106299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636912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88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7563"/>
            <a:ext cx="11410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898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60" y="1245600"/>
            <a:ext cx="113919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94048"/>
            <a:ext cx="108489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14853"/>
            <a:ext cx="114585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36" y="1919287"/>
            <a:ext cx="89916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03" y="1322681"/>
            <a:ext cx="11410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9743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77</cp:revision>
  <dcterms:created xsi:type="dcterms:W3CDTF">2015-09-16T06:44:00Z</dcterms:created>
  <dcterms:modified xsi:type="dcterms:W3CDTF">2025-08-26T10:09:44Z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