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3148012"/>
            <a:ext cx="65436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4"/>
          <a:stretch/>
        </p:blipFill>
        <p:spPr>
          <a:xfrm>
            <a:off x="407368" y="1238022"/>
            <a:ext cx="11384582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76872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2961369"/>
            <a:ext cx="21602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2961369"/>
            <a:ext cx="187220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752" y="4393097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968" y="4393097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8502" y="5085184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984" y="5816857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719" y="1619469"/>
            <a:ext cx="113919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11761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10456"/>
            <a:ext cx="22322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2409" y="3010456"/>
            <a:ext cx="158240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43161"/>
            <a:ext cx="114014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880499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5676" y="5201197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59429"/>
            <a:ext cx="113728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762384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53" y="1647462"/>
            <a:ext cx="113728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33" y="1710139"/>
            <a:ext cx="113919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97766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7"/>
          <a:stretch/>
        </p:blipFill>
        <p:spPr>
          <a:xfrm>
            <a:off x="414337" y="1259429"/>
            <a:ext cx="11363325" cy="53819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80498"/>
            <a:ext cx="792088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01" y="1484784"/>
            <a:ext cx="114109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05582"/>
            <a:ext cx="792088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1" y="1365845"/>
            <a:ext cx="104584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94" y="1542434"/>
            <a:ext cx="114014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4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206" y="1063327"/>
            <a:ext cx="733425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900"/>
          <a:stretch/>
        </p:blipFill>
        <p:spPr>
          <a:xfrm>
            <a:off x="838200" y="1484784"/>
            <a:ext cx="1051560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3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94115"/>
            <a:ext cx="1059180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192"/>
          <a:stretch/>
        </p:blipFill>
        <p:spPr>
          <a:xfrm>
            <a:off x="6888088" y="2996952"/>
            <a:ext cx="475581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1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06085"/>
            <a:ext cx="10544175" cy="2752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581128"/>
            <a:ext cx="3200400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2468136"/>
            <a:ext cx="2016224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7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336" y="1499001"/>
            <a:ext cx="10467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492896"/>
            <a:ext cx="1584176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589240"/>
            <a:ext cx="3744416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0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05" y="1475453"/>
            <a:ext cx="104775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3686" y="1412776"/>
            <a:ext cx="2142913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2492896"/>
            <a:ext cx="5544616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8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63" y="1258019"/>
            <a:ext cx="11401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12775"/>
            <a:ext cx="105632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373216"/>
            <a:ext cx="2016224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93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596"/>
          <a:stretch/>
        </p:blipFill>
        <p:spPr>
          <a:xfrm>
            <a:off x="1247775" y="1285825"/>
            <a:ext cx="9696450" cy="38713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55602"/>
            <a:ext cx="864096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76872"/>
            <a:ext cx="864096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314818"/>
            <a:ext cx="2016224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2420888"/>
            <a:ext cx="96678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2016224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0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12777"/>
            <a:ext cx="104775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513384"/>
            <a:ext cx="5760640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546444"/>
            <a:ext cx="2880320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7" y="4519264"/>
            <a:ext cx="3456385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5589240"/>
            <a:ext cx="4896544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9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206" y="1447800"/>
            <a:ext cx="74009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74" y="1490662"/>
            <a:ext cx="105251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501008"/>
            <a:ext cx="3456385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1" y="4561653"/>
            <a:ext cx="4896544" cy="628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32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1628775"/>
            <a:ext cx="73437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1881187"/>
            <a:ext cx="73342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881187"/>
            <a:ext cx="74485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43"/>
          <a:stretch/>
        </p:blipFill>
        <p:spPr>
          <a:xfrm>
            <a:off x="2419350" y="1268760"/>
            <a:ext cx="7353300" cy="52312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22108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94928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149" y="1493684"/>
            <a:ext cx="7439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2088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5013175"/>
            <a:ext cx="864096" cy="566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500187"/>
            <a:ext cx="7381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42088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14908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2025-08-25T03:31:35Z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