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0"/>
  </p:notes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  <p:sldId id="356" r:id="rId35"/>
    <p:sldId id="359" r:id="rId36"/>
    <p:sldId id="360" r:id="rId37"/>
    <p:sldId id="361" r:id="rId38"/>
    <p:sldId id="357" r:id="rId39"/>
  </p:sldIdLst>
  <p:sldSz cx="12192000" cy="6858000"/>
  <p:notesSz cx="6858000" cy="9144000"/>
  <p:custDataLst>
    <p:tags r:id="rId4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5455" autoAdjust="0"/>
  </p:normalViewPr>
  <p:slideViewPr>
    <p:cSldViewPr showGuides="1">
      <p:cViewPr varScale="1">
        <p:scale>
          <a:sx n="83" d="100"/>
          <a:sy n="83" d="100"/>
        </p:scale>
        <p:origin x="1122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notesMaster" Target="notesMasters/notesMaster1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26D8186-4F6A-47D8-B10B-5AE0CA2EA2DE}" type="datetimeFigureOut">
              <a:rPr lang="zh-CN" altLang="en-US" smtClean="0"/>
              <a:t>2025/8/21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BA0F6DD-65A2-4EB4-90E7-6567DCC3178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291580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A0F6DD-65A2-4EB4-90E7-6567DCC31780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456300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875" y="2533650"/>
            <a:ext cx="11144250" cy="1790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0625" y="2238375"/>
            <a:ext cx="9810750" cy="2381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95751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2657475"/>
            <a:ext cx="11610975" cy="1543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92544" y="2657475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06043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329655"/>
            <a:ext cx="11591925" cy="4619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2060848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49573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19212" y="1933575"/>
            <a:ext cx="9553575" cy="2990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39250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524000"/>
            <a:ext cx="11649075" cy="3810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92544" y="3140968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6895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985962"/>
            <a:ext cx="11620500" cy="2886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92544" y="2636912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63761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266825"/>
            <a:ext cx="11572875" cy="4324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92544" y="2060848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43862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49122"/>
            <a:ext cx="10873208" cy="552646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1214732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655653" y="4791309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63589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244302"/>
            <a:ext cx="11553825" cy="5353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2852936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95533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988840"/>
            <a:ext cx="7267575" cy="2971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44153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957387"/>
            <a:ext cx="11658600" cy="2943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3464057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361281"/>
            <a:ext cx="11582400" cy="4371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92544" y="2132856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71100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2395537"/>
            <a:ext cx="11553825" cy="2066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2395537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77161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2009775"/>
            <a:ext cx="11630025" cy="2838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92544" y="2780928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35475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85453"/>
            <a:ext cx="11658600" cy="5095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2132856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51150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1279449"/>
            <a:ext cx="10081120" cy="553392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1844824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2915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39550" cy="2076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85231" y="3386907"/>
            <a:ext cx="7795791" cy="34264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60405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11096625" cy="4895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23992" y="1387401"/>
            <a:ext cx="108012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436102" y="2139755"/>
            <a:ext cx="3844473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500973" y="3573016"/>
            <a:ext cx="220354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868680" y="5691183"/>
            <a:ext cx="120298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24633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025" y="2743200"/>
            <a:ext cx="11029950" cy="1371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102834" y="3429000"/>
            <a:ext cx="64123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63405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91925" cy="5076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92997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7225" y="1366837"/>
            <a:ext cx="10877550" cy="4124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375920" y="1332447"/>
            <a:ext cx="144016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216031" y="2026928"/>
            <a:ext cx="144016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75251" y="4168245"/>
            <a:ext cx="144016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78946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357089"/>
            <a:ext cx="11601450" cy="4448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92544" y="2204864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46735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8650" y="2043112"/>
            <a:ext cx="10934700" cy="2771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95600" y="2780928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252532" y="4204614"/>
            <a:ext cx="305138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87492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8032" y="1308812"/>
            <a:ext cx="11352584" cy="55045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75641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887" y="2771775"/>
            <a:ext cx="10944225" cy="1314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91943" y="3429000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58128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4362" y="1379190"/>
            <a:ext cx="10963275" cy="4210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871864" y="2060848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0256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175" y="2066925"/>
            <a:ext cx="10915650" cy="2724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888088" y="2780928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277050" y="2780928"/>
            <a:ext cx="113131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575572" y="3463834"/>
            <a:ext cx="113131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311774" y="3463834"/>
            <a:ext cx="203269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790913" y="4169890"/>
            <a:ext cx="681351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78812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0" y="1405855"/>
            <a:ext cx="10820400" cy="4543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95066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412776"/>
            <a:ext cx="9886950" cy="4867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71881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7700" y="1695450"/>
            <a:ext cx="10896600" cy="3467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2" y="2360455"/>
            <a:ext cx="72008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437558" y="4501771"/>
            <a:ext cx="102659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46676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550" y="1276350"/>
            <a:ext cx="11010900" cy="4305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9776" y="1988840"/>
            <a:ext cx="180020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616789" y="2694896"/>
            <a:ext cx="823027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586642" y="4847787"/>
            <a:ext cx="149313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23953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985962"/>
            <a:ext cx="11525250" cy="2886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92544" y="2021020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67290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333500"/>
            <a:ext cx="11496675" cy="4191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92544" y="2132856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77364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300" y="1571625"/>
            <a:ext cx="11201400" cy="3714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6605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429097"/>
            <a:ext cx="11668125" cy="4448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2204864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96224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2371725"/>
            <a:ext cx="11563350" cy="2114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2337335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32000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447800"/>
            <a:ext cx="11582400" cy="3962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92544" y="2204864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84757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1</Words>
  <Application>Microsoft Office PowerPoint</Application>
  <PresentationFormat>宽屏</PresentationFormat>
  <Paragraphs>1</Paragraphs>
  <Slides>38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38</vt:i4>
      </vt:variant>
    </vt:vector>
  </HeadingPairs>
  <TitlesOfParts>
    <vt:vector size="42" baseType="lpstr">
      <vt:lpstr>等线</vt:lpstr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2025-08-21T05:19:24Z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