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49" y="4869160"/>
            <a:ext cx="54483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6030044"/>
            <a:ext cx="82296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3037"/>
            <a:ext cx="117348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7862"/>
            <a:ext cx="11620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3651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4895"/>
            <a:ext cx="116776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8489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752725"/>
            <a:ext cx="103251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8896"/>
            <a:ext cx="117443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4961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5370"/>
            <a:ext cx="115919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7010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1200"/>
            <a:ext cx="116395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466850"/>
            <a:ext cx="88011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62187"/>
            <a:ext cx="114204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284984"/>
            <a:ext cx="187220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4905" y="3944741"/>
            <a:ext cx="187220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57462"/>
            <a:ext cx="117252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65313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404" y="5706432"/>
            <a:ext cx="121221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928812"/>
            <a:ext cx="99441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060848"/>
            <a:ext cx="201622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2894" y="3140968"/>
            <a:ext cx="201622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6610" y="4213739"/>
            <a:ext cx="201622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6584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869160"/>
            <a:ext cx="13681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653136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81262"/>
            <a:ext cx="107632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645024"/>
            <a:ext cx="19442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90700"/>
            <a:ext cx="115062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90700"/>
            <a:ext cx="1512168" cy="4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102" y="2492896"/>
            <a:ext cx="1713690" cy="4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8998" y="3152653"/>
            <a:ext cx="1713690" cy="4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8998" y="3823985"/>
            <a:ext cx="1713690" cy="4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8998" y="4460592"/>
            <a:ext cx="1574794" cy="4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6893"/>
            <a:ext cx="115538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416893"/>
            <a:ext cx="2160240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1416893"/>
            <a:ext cx="873883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4578" y="2076650"/>
            <a:ext cx="873883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1545" y="3454037"/>
            <a:ext cx="873883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5444883"/>
            <a:ext cx="873883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97008" y="5444883"/>
            <a:ext cx="873883" cy="48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1150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187"/>
            <a:ext cx="11582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0018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0449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95462"/>
            <a:ext cx="115443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967037"/>
            <a:ext cx="109823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922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2025-08-21T06:58:49Z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