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844824"/>
            <a:ext cx="5867400" cy="1400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575" y="4077072"/>
            <a:ext cx="602932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43955"/>
            <a:ext cx="117443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3" y="341513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79438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95500"/>
            <a:ext cx="116300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93305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33537"/>
            <a:ext cx="107061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0675"/>
            <a:ext cx="116776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5596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56959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5664"/>
            <a:ext cx="116681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0903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3068"/>
            <a:ext cx="118110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26522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47887"/>
            <a:ext cx="108108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506254"/>
            <a:ext cx="9073008" cy="616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19250"/>
            <a:ext cx="109347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681529"/>
            <a:ext cx="1944216" cy="595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1033" y="2584354"/>
            <a:ext cx="1944216" cy="595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0162" y="3510329"/>
            <a:ext cx="1496478" cy="595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1827" y="4482603"/>
            <a:ext cx="2673421" cy="595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95562"/>
            <a:ext cx="1073467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73016"/>
            <a:ext cx="187220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6010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40968"/>
            <a:ext cx="982027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41277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43"/>
            <a:ext cx="117062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38039"/>
            <a:ext cx="107156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76872"/>
            <a:ext cx="122413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5440" y="4117247"/>
            <a:ext cx="203035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9774" y="5031647"/>
            <a:ext cx="203035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614612"/>
            <a:ext cx="1070610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650021"/>
            <a:ext cx="316835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252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297" y="908720"/>
            <a:ext cx="10047287" cy="578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0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657350"/>
            <a:ext cx="85915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47887"/>
            <a:ext cx="108870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1" y="2147887"/>
            <a:ext cx="83502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5316" y="3085437"/>
            <a:ext cx="83502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4830" y="4022987"/>
            <a:ext cx="124093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85925"/>
            <a:ext cx="108775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5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3000" y="3433007"/>
            <a:ext cx="1874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6883" y="4335832"/>
            <a:ext cx="1874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6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05037"/>
            <a:ext cx="107537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147521"/>
            <a:ext cx="446449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0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33537"/>
            <a:ext cx="118300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366986"/>
            <a:ext cx="94773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24075"/>
            <a:ext cx="118395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23950"/>
            <a:ext cx="9534525" cy="573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28800"/>
            <a:ext cx="12954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801" y="2420888"/>
            <a:ext cx="1323975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577" y="3117726"/>
            <a:ext cx="120967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598" y="3861048"/>
            <a:ext cx="1381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53494"/>
            <a:ext cx="1112520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2088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85987"/>
            <a:ext cx="110966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2025-08-21T07:26:28Z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