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5" y="3728070"/>
            <a:ext cx="542925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9887" y="5324822"/>
            <a:ext cx="63722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60512"/>
            <a:ext cx="116205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717032"/>
            <a:ext cx="1944216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2466" y="4376789"/>
            <a:ext cx="1944216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0061" y="4990247"/>
            <a:ext cx="1039835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0871" y="5661578"/>
            <a:ext cx="1039835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95512"/>
            <a:ext cx="115633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83937"/>
            <a:ext cx="936104" cy="428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442" y="2832119"/>
            <a:ext cx="1376150" cy="428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3630" y="2832119"/>
            <a:ext cx="1376150" cy="428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7544" y="2832119"/>
            <a:ext cx="1376150" cy="428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2901" y="3491876"/>
            <a:ext cx="1376150" cy="428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9104" y="3491876"/>
            <a:ext cx="1376150" cy="428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71524" y="3491876"/>
            <a:ext cx="1376150" cy="428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43050"/>
            <a:ext cx="115824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132856"/>
            <a:ext cx="1656184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2063" y="2804187"/>
            <a:ext cx="1220241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4711" y="2804187"/>
            <a:ext cx="1220241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9576" y="3452370"/>
            <a:ext cx="1880440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01024" y="3452370"/>
            <a:ext cx="1880440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5029" y="4123702"/>
            <a:ext cx="1304707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1070" y="4123702"/>
            <a:ext cx="1304707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55131" y="4123702"/>
            <a:ext cx="1304707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00200"/>
            <a:ext cx="114871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33525"/>
            <a:ext cx="115157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13285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95462"/>
            <a:ext cx="115824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4752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47862"/>
            <a:ext cx="117824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1957"/>
            <a:ext cx="9865096" cy="549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4051"/>
            <a:ext cx="11233248" cy="54973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9037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95412"/>
            <a:ext cx="110013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02593"/>
            <a:ext cx="7467600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57387"/>
            <a:ext cx="116395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324322"/>
            <a:ext cx="90678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91011"/>
            <a:ext cx="9721080" cy="556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28762"/>
            <a:ext cx="117062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581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09775"/>
            <a:ext cx="109537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22201"/>
            <a:ext cx="117348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85912"/>
            <a:ext cx="11229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4462"/>
            <a:ext cx="110299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672064" y="2492896"/>
            <a:ext cx="187220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4357127" y="4666245"/>
            <a:ext cx="187220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9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95412"/>
            <a:ext cx="111442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1" y="2492896"/>
            <a:ext cx="312385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5289" y="3604066"/>
            <a:ext cx="1043335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349" y="4668937"/>
            <a:ext cx="828491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4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547961"/>
            <a:ext cx="74866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04937"/>
            <a:ext cx="110871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57301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5436" y="4661036"/>
            <a:ext cx="251883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6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2271712"/>
            <a:ext cx="74009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3914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1871662"/>
            <a:ext cx="74390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250776"/>
            <a:ext cx="74104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772816"/>
            <a:ext cx="74580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86104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558567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338387"/>
            <a:ext cx="748665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28498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2025-08-21T06:20:50Z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