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5862" y="2060848"/>
            <a:ext cx="9820275" cy="8572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71850" y="3675112"/>
            <a:ext cx="5448300" cy="762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95662" y="5281389"/>
            <a:ext cx="5400675" cy="523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695450"/>
            <a:ext cx="11763375" cy="3467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437112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9575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297260"/>
            <a:ext cx="10572750" cy="537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0604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850" y="2505075"/>
            <a:ext cx="8496300" cy="184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4957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44325" cy="2847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5354" y="2992848"/>
            <a:ext cx="2880320" cy="382052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504" y="3356992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3925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058525" cy="1752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3356992"/>
            <a:ext cx="9639300" cy="2809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689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9"/>
            <a:ext cx="10657184" cy="157465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16280" y="2492896"/>
            <a:ext cx="3296798" cy="39604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2764" y="3068960"/>
            <a:ext cx="8276562" cy="3384376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135560" y="3946165"/>
            <a:ext cx="280831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096000" y="3946165"/>
            <a:ext cx="1903588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135560" y="4872139"/>
            <a:ext cx="280831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096000" y="4872139"/>
            <a:ext cx="1903588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631504" y="5746365"/>
            <a:ext cx="2520280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144206" y="5746364"/>
            <a:ext cx="1903588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6376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84312"/>
            <a:ext cx="11106150" cy="4953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00056" y="1293550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70983" y="1293550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489150" y="1293550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254972" y="4365105"/>
            <a:ext cx="7161507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859277" y="5494502"/>
            <a:ext cx="1964916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4386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1952625"/>
            <a:ext cx="11125200" cy="2952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76120" y="2073957"/>
            <a:ext cx="1872208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488487" y="2073957"/>
            <a:ext cx="1326189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79213" y="3069380"/>
            <a:ext cx="900364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879608" y="3069380"/>
            <a:ext cx="2544984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525106" y="4162189"/>
            <a:ext cx="2058726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6358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029950" cy="4962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69408" y="1353877"/>
            <a:ext cx="1682775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81388" y="2433997"/>
            <a:ext cx="1682775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1453" y="3460470"/>
            <a:ext cx="4545067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407494" y="4513766"/>
            <a:ext cx="2080994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925671" y="5543913"/>
            <a:ext cx="3810289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9553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272003"/>
            <a:ext cx="10369152" cy="554137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60096" y="1272003"/>
            <a:ext cx="1800200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17706" y="3170251"/>
            <a:ext cx="5518454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48927" y="5137947"/>
            <a:ext cx="3055385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754173" y="6052347"/>
            <a:ext cx="1734315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4415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424905"/>
            <a:ext cx="11687175" cy="4524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15680" y="3247701"/>
            <a:ext cx="864096" cy="4229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26444" y="3247701"/>
            <a:ext cx="864096" cy="4229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85937" y="3942183"/>
            <a:ext cx="864096" cy="4229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724965" y="3942183"/>
            <a:ext cx="864096" cy="4229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174220" y="3942183"/>
            <a:ext cx="1442059" cy="4229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201438" y="3942183"/>
            <a:ext cx="771499" cy="4229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10603" y="4636664"/>
            <a:ext cx="771499" cy="4229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765914" y="4636664"/>
            <a:ext cx="970046" cy="4229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576405" y="4662263"/>
            <a:ext cx="970046" cy="4229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057438" y="5365869"/>
            <a:ext cx="970046" cy="4229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615442" y="5365869"/>
            <a:ext cx="1408549" cy="4229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2433637"/>
            <a:ext cx="11630025" cy="1990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99656" y="2433637"/>
            <a:ext cx="2232248" cy="4781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61296" y="3814898"/>
            <a:ext cx="1546672" cy="4781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474481" y="3814898"/>
            <a:ext cx="1546672" cy="4781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4673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685"/>
            <a:ext cx="11658600" cy="5400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76120" y="1916832"/>
            <a:ext cx="1368152" cy="4909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696400" y="1916832"/>
            <a:ext cx="2232248" cy="4909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02871" y="2622888"/>
            <a:ext cx="856625" cy="4909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38536" y="3352093"/>
            <a:ext cx="1817103" cy="4909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830719" y="4023424"/>
            <a:ext cx="1163242" cy="4909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95400" y="4764204"/>
            <a:ext cx="798753" cy="4909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202529" y="5445224"/>
            <a:ext cx="1461423" cy="4909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399562" y="5445224"/>
            <a:ext cx="1461423" cy="4909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6729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91927"/>
            <a:ext cx="11591925" cy="5305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3212976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7736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762125"/>
            <a:ext cx="11687175" cy="3333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2492896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97386" y="3742962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6605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557337"/>
            <a:ext cx="11687175" cy="3743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866044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9622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8262" y="1383754"/>
            <a:ext cx="9515475" cy="478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3200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452562"/>
            <a:ext cx="11763375" cy="3952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658132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8475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2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2025-08-21T07:44:09Z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