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39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762" y="3521571"/>
            <a:ext cx="532447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2812" y="4945735"/>
            <a:ext cx="53054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47825"/>
            <a:ext cx="110490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57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138362"/>
            <a:ext cx="110490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60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2085975"/>
            <a:ext cx="120967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0506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95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1666875"/>
            <a:ext cx="72485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92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04975"/>
            <a:ext cx="117062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9007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8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04950"/>
            <a:ext cx="110680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37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1271"/>
            <a:ext cx="116776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38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888940"/>
            <a:ext cx="4032448" cy="37804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337783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5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394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183" y="4184476"/>
            <a:ext cx="110204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5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86036"/>
            <a:ext cx="117538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1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24669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091412"/>
            <a:ext cx="7416824" cy="57219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105025"/>
            <a:ext cx="110109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11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81150"/>
            <a:ext cx="110966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71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590800"/>
            <a:ext cx="116681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54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23975"/>
            <a:ext cx="106680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11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65287"/>
            <a:ext cx="108966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5679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7244" y="249434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5426" y="351291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08418" y="546903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9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3706"/>
            <a:ext cx="10873208" cy="55496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20486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5376" y="3200287"/>
            <a:ext cx="1366927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28495" y="4160986"/>
            <a:ext cx="1366927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4495" y="5167984"/>
            <a:ext cx="1366927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3" y="6163407"/>
            <a:ext cx="157171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04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514600"/>
            <a:ext cx="1082992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64502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9166" y="3573016"/>
            <a:ext cx="189892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46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62175"/>
            <a:ext cx="1109662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4975"/>
            <a:ext cx="116014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85925"/>
            <a:ext cx="117443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443711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240110"/>
            <a:ext cx="111061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60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75928"/>
            <a:ext cx="116490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62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62422"/>
            <a:ext cx="118300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314317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81137"/>
            <a:ext cx="104203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2025-08-21T06:38:11Z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