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538412"/>
            <a:ext cx="59055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84296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4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68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068960"/>
            <a:ext cx="3166574" cy="18722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5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24050"/>
            <a:ext cx="115062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6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6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38337"/>
            <a:ext cx="104679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4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62112"/>
            <a:ext cx="11506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621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5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411"/>
            <a:ext cx="116205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14227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7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4012"/>
            <a:ext cx="114585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62434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86012"/>
            <a:ext cx="115633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860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881187"/>
            <a:ext cx="87630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4229"/>
            <a:ext cx="116109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91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9192" cy="53160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609329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86000"/>
            <a:ext cx="110109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34888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8251" y="3205407"/>
            <a:ext cx="11535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4462"/>
            <a:ext cx="108966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7687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4646" y="3133399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3480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229200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37270"/>
            <a:ext cx="109537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5917" y="3061390"/>
            <a:ext cx="2026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652" y="3917917"/>
            <a:ext cx="2026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4697" y="4774444"/>
            <a:ext cx="41977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7877" y="5642546"/>
            <a:ext cx="12098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4987"/>
            <a:ext cx="117252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28812"/>
            <a:ext cx="11591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061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7332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04987"/>
            <a:ext cx="10963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0736" y="4410399"/>
            <a:ext cx="73997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00225"/>
            <a:ext cx="110299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708920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5264" y="4387249"/>
            <a:ext cx="3352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3037"/>
            <a:ext cx="117633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13168" cy="5490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578" y="284792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730" y="5301758"/>
            <a:ext cx="11172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28850"/>
            <a:ext cx="110204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76375"/>
            <a:ext cx="10953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6541" y="395119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95512"/>
            <a:ext cx="10991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861048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38337"/>
            <a:ext cx="115919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95537"/>
            <a:ext cx="117062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3955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00237"/>
            <a:ext cx="116109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1587"/>
            <a:ext cx="116300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1200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6772" y="2924944"/>
            <a:ext cx="418147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37137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2025-08-21T07:52:38Z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