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850" y="3675112"/>
            <a:ext cx="54483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0425" y="5210522"/>
            <a:ext cx="53911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5013176"/>
            <a:ext cx="994410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915" y="1124744"/>
            <a:ext cx="61531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93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110" y="3284984"/>
            <a:ext cx="11001375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37925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84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775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8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590800"/>
            <a:ext cx="110299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50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78210"/>
            <a:ext cx="116871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61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97260"/>
            <a:ext cx="117443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2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85975"/>
            <a:ext cx="110585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42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936692"/>
            <a:ext cx="7992888" cy="3876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26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62162"/>
            <a:ext cx="110585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062163"/>
            <a:ext cx="2160240" cy="646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3347" y="3925687"/>
            <a:ext cx="1513173" cy="646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8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3950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840635"/>
            <a:ext cx="1571625" cy="70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16032" y="2204864"/>
            <a:ext cx="2024183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7916" y="4103112"/>
            <a:ext cx="142229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30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24288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8518" y="1140162"/>
            <a:ext cx="8780090" cy="545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71700"/>
            <a:ext cx="110299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147522"/>
            <a:ext cx="194421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97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33537"/>
            <a:ext cx="118110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44860"/>
            <a:ext cx="98583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91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7926"/>
            <a:ext cx="111442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348880"/>
            <a:ext cx="156718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228556"/>
            <a:ext cx="101856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1041" y="4162189"/>
            <a:ext cx="101856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2990" y="4162189"/>
            <a:ext cx="223312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79861" y="5122888"/>
            <a:ext cx="134878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5470" y="6021288"/>
            <a:ext cx="1790169" cy="634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47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775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348880"/>
            <a:ext cx="648072" cy="634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07596" y="2276872"/>
            <a:ext cx="1880892" cy="634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7738" y="4151971"/>
            <a:ext cx="1880892" cy="634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1049" y="5135819"/>
            <a:ext cx="836599" cy="634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65205" y="5135819"/>
            <a:ext cx="2358787" cy="634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84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013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42088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2420888"/>
            <a:ext cx="305872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8585" y="4306205"/>
            <a:ext cx="369618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4636" y="5242309"/>
            <a:ext cx="156702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80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2876550"/>
            <a:ext cx="67437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9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0977"/>
            <a:ext cx="116871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10977"/>
            <a:ext cx="116395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9541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609850"/>
            <a:ext cx="1175385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5813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728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5229200"/>
            <a:ext cx="705678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75438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293096"/>
            <a:ext cx="111061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29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293096"/>
            <a:ext cx="10915650" cy="152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23767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48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792480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844824"/>
            <a:ext cx="35337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46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88840"/>
            <a:ext cx="118300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80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2025-08-21T06:53:30Z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