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93096"/>
            <a:ext cx="5095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43175"/>
            <a:ext cx="110204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008"/>
            <a:ext cx="180020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3991" y="3501008"/>
            <a:ext cx="180020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14475"/>
            <a:ext cx="11087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194421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3412" y="4637887"/>
            <a:ext cx="224861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95550"/>
            <a:ext cx="111156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01008"/>
            <a:ext cx="244827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3525"/>
            <a:ext cx="11725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692696"/>
            <a:ext cx="6408712" cy="594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37112"/>
            <a:ext cx="325755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420888"/>
            <a:ext cx="237626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3451035"/>
            <a:ext cx="80332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1090" y="4431754"/>
            <a:ext cx="237626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71687"/>
            <a:ext cx="10953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02284"/>
            <a:ext cx="511256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4062"/>
            <a:ext cx="110775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5" y="2996952"/>
            <a:ext cx="395461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8743" y="4050248"/>
            <a:ext cx="222300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71612"/>
            <a:ext cx="109632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509120"/>
            <a:ext cx="525658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200" cy="534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8549"/>
            <a:ext cx="117538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662" y="5085184"/>
            <a:ext cx="463867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758469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1462"/>
            <a:ext cx="110490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9836"/>
            <a:ext cx="111537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66124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3904" y="566124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727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564904"/>
            <a:ext cx="396044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910" y="3629775"/>
            <a:ext cx="1098872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910" y="4671497"/>
            <a:ext cx="1098872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910" y="5727898"/>
            <a:ext cx="472402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72" y="3429000"/>
            <a:ext cx="1015365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342900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1420" y="4509120"/>
            <a:ext cx="164494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14490"/>
            <a:ext cx="10646023" cy="55988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119386"/>
            <a:ext cx="151216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17" y="2060848"/>
            <a:ext cx="151216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6026" y="3052358"/>
            <a:ext cx="205639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6239" y="5008480"/>
            <a:ext cx="205639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4674" y="6015930"/>
            <a:ext cx="464333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24000"/>
            <a:ext cx="11077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4707" y="349565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488" y="4503762"/>
            <a:ext cx="156717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15883"/>
            <a:ext cx="9289032" cy="38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14537"/>
            <a:ext cx="110966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14537"/>
            <a:ext cx="11153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0228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3538" y="2996952"/>
            <a:ext cx="149647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8914"/>
            <a:ext cx="10369152" cy="5524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9891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061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62150"/>
            <a:ext cx="110871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999706"/>
            <a:ext cx="158417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1112"/>
            <a:ext cx="11610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9" y="4149080"/>
            <a:ext cx="6480720" cy="26482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9565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4869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51695"/>
            <a:ext cx="116490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95911"/>
            <a:ext cx="15906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46347"/>
            <a:ext cx="9239771" cy="535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2025-08-21T07:38:16Z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