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3521571"/>
            <a:ext cx="5324475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411" y="4830291"/>
            <a:ext cx="559117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3875" y="5991944"/>
            <a:ext cx="35242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43062"/>
            <a:ext cx="116490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660062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4750" y="2674195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9408" y="3299227"/>
            <a:ext cx="7443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10922" y="3299227"/>
            <a:ext cx="16215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81991" y="3958984"/>
            <a:ext cx="16215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10660" y="4607166"/>
            <a:ext cx="16215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15904" y="4607166"/>
            <a:ext cx="20950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16480" y="4607166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8640960" cy="54839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131299"/>
            <a:ext cx="648072" cy="353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002" y="1131299"/>
            <a:ext cx="648072" cy="353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6652" y="1626394"/>
            <a:ext cx="648072" cy="353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1302" y="2083594"/>
            <a:ext cx="648072" cy="353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2002" y="3023394"/>
            <a:ext cx="648072" cy="353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57452" y="3944144"/>
            <a:ext cx="1134492" cy="353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16502" y="4407694"/>
            <a:ext cx="1134492" cy="353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63802" y="4875715"/>
            <a:ext cx="768102" cy="353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83252" y="5320215"/>
            <a:ext cx="1060822" cy="353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11452" y="5796465"/>
            <a:ext cx="808484" cy="353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54652" y="6240965"/>
            <a:ext cx="641350" cy="353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43062"/>
            <a:ext cx="1156335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35699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81150"/>
            <a:ext cx="115538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488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1792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495550"/>
            <a:ext cx="1147762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752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028825"/>
            <a:ext cx="118586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66850"/>
            <a:ext cx="111537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24062"/>
            <a:ext cx="117157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87344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90687"/>
            <a:ext cx="116395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1581150"/>
            <a:ext cx="741997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90675"/>
            <a:ext cx="117252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5262"/>
            <a:ext cx="116681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14537"/>
            <a:ext cx="110299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43050"/>
            <a:ext cx="116776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329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47875"/>
            <a:ext cx="111442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24037"/>
            <a:ext cx="117062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052736"/>
            <a:ext cx="39719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62162"/>
            <a:ext cx="107823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9078" y="2062162"/>
            <a:ext cx="648072" cy="646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6182" y="3034435"/>
            <a:ext cx="1731506" cy="646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5194"/>
            <a:ext cx="10407327" cy="54861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278567"/>
            <a:ext cx="136815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8108" y="2204864"/>
            <a:ext cx="186809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4164" y="4114686"/>
            <a:ext cx="186809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4523" y="4090181"/>
            <a:ext cx="186809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4533" y="5086959"/>
            <a:ext cx="186809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53140" y="5029086"/>
            <a:ext cx="186809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46548" y="6024509"/>
            <a:ext cx="186809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638425"/>
            <a:ext cx="116776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89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1852612"/>
            <a:ext cx="74390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4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05025"/>
            <a:ext cx="107251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147522"/>
            <a:ext cx="230425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6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00187"/>
            <a:ext cx="108870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628800"/>
            <a:ext cx="223224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5" y="1628800"/>
            <a:ext cx="130081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7868" y="2578013"/>
            <a:ext cx="199584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2578014"/>
            <a:ext cx="1532636" cy="621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83593" y="4569884"/>
            <a:ext cx="153263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61516" y="4569884"/>
            <a:ext cx="182657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81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402804"/>
            <a:ext cx="75152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857375"/>
            <a:ext cx="75533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690687"/>
            <a:ext cx="75247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2266950"/>
            <a:ext cx="75342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256878"/>
            <a:ext cx="74676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265386"/>
            <a:ext cx="648072" cy="667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5788667"/>
            <a:ext cx="648072" cy="667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556792"/>
            <a:ext cx="75057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488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62909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2025-08-21T07:41:03Z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