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59" r:id="rId8"/>
    <p:sldId id="360" r:id="rId9"/>
    <p:sldId id="361" r:id="rId10"/>
    <p:sldId id="362" r:id="rId11"/>
    <p:sldId id="363" r:id="rId12"/>
    <p:sldId id="364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505075"/>
            <a:ext cx="65817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4950"/>
            <a:ext cx="11715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50986"/>
            <a:ext cx="504056" cy="622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79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2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52625"/>
            <a:ext cx="111347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526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514"/>
            <a:ext cx="10697269" cy="4127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24944"/>
            <a:ext cx="2880320" cy="20493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0417"/>
            <a:ext cx="10729192" cy="34821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725144"/>
            <a:ext cx="3421856" cy="20773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823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5538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9394" y="444779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38337"/>
            <a:ext cx="116300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8039"/>
            <a:ext cx="116395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3803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47912"/>
            <a:ext cx="115252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3100"/>
            <a:ext cx="116205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4962"/>
            <a:ext cx="115919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0496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9097"/>
            <a:ext cx="116205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47912"/>
            <a:ext cx="115157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23987"/>
            <a:ext cx="11010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28762"/>
            <a:ext cx="110585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933056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1839"/>
            <a:ext cx="10982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1852" y="2780928"/>
            <a:ext cx="1154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4126" y="43692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4365104"/>
            <a:ext cx="1154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343150"/>
            <a:ext cx="109823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5114" y="3140968"/>
            <a:ext cx="1204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5380"/>
            <a:ext cx="116776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75826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8384" y="2132856"/>
            <a:ext cx="1691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3108" y="2896785"/>
            <a:ext cx="2233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6794" y="5278058"/>
            <a:ext cx="13136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90725"/>
            <a:ext cx="108680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179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9395" y="527649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47912"/>
            <a:ext cx="116300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71612"/>
            <a:ext cx="103346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321"/>
            <a:ext cx="110394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6391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0321" y="2162571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4828" y="2972799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390" y="4593255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1192" y="5391908"/>
            <a:ext cx="15685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66900"/>
            <a:ext cx="109537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6859" y="3542297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2145" y="4329375"/>
            <a:ext cx="995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28812"/>
            <a:ext cx="11572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02804"/>
            <a:ext cx="104108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04864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426" y="3836894"/>
            <a:ext cx="55166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3" y="4623972"/>
            <a:ext cx="12567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4663" y="5445224"/>
            <a:ext cx="22174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81225"/>
            <a:ext cx="109251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76872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417" y="3075526"/>
            <a:ext cx="10323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891" y="3874179"/>
            <a:ext cx="10323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43012"/>
            <a:ext cx="11610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728912"/>
            <a:ext cx="105346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9464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3764"/>
            <a:ext cx="11772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9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2246"/>
            <a:ext cx="11668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1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13605"/>
            <a:ext cx="10801200" cy="5608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1360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2025-08-21T07:52:13Z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