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844824"/>
            <a:ext cx="5867400" cy="1400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679" y="4221088"/>
            <a:ext cx="6010275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9576"/>
            <a:ext cx="10873208" cy="558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56110"/>
            <a:ext cx="11449272" cy="556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5463"/>
            <a:ext cx="115633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25463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919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2880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2089"/>
            <a:ext cx="116967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09725"/>
            <a:ext cx="111823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52562"/>
            <a:ext cx="115919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62087"/>
            <a:ext cx="107632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661248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1720" y="5661248"/>
            <a:ext cx="1424359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00175"/>
            <a:ext cx="108489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400175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0072" y="1479426"/>
            <a:ext cx="104773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6876" y="3597594"/>
            <a:ext cx="1485467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8137"/>
            <a:ext cx="117919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96009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909762"/>
            <a:ext cx="107537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149080"/>
            <a:ext cx="504056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28887"/>
            <a:ext cx="116490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3441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19362"/>
            <a:ext cx="107537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19362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537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556792"/>
            <a:ext cx="194421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9980" y="3721258"/>
            <a:ext cx="2786619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046" y="4820852"/>
            <a:ext cx="194421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14537"/>
            <a:ext cx="107823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014537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1932" y="3125707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0894" y="3063602"/>
            <a:ext cx="162157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6200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00216"/>
            <a:ext cx="10009112" cy="446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76375"/>
            <a:ext cx="108013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420888"/>
            <a:ext cx="136815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0303" y="3429000"/>
            <a:ext cx="185637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946" y="4437112"/>
            <a:ext cx="185637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1270927"/>
            <a:ext cx="10369152" cy="55424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20486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1124" y="413783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1680" y="5133259"/>
            <a:ext cx="137484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6925"/>
            <a:ext cx="116205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2514600"/>
            <a:ext cx="85534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1822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0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19237"/>
            <a:ext cx="107346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48478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7782" y="3533503"/>
            <a:ext cx="144793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563650"/>
            <a:ext cx="1732197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09775"/>
            <a:ext cx="107251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009775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4870" y="4071714"/>
            <a:ext cx="3769121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6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538412"/>
            <a:ext cx="117919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01008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3205" y="1628800"/>
            <a:ext cx="4100455" cy="36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785962"/>
            <a:ext cx="7511861" cy="358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3050"/>
            <a:ext cx="116871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47875"/>
            <a:ext cx="11677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506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58102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00262"/>
            <a:ext cx="116490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00262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2025-08-21T07:30:38Z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