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512" y="3603104"/>
            <a:ext cx="8562975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5161" y="5157192"/>
            <a:ext cx="57816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681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08920"/>
            <a:ext cx="1008112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0744" y="3484424"/>
            <a:ext cx="1008112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2446" y="4954409"/>
            <a:ext cx="1008112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5970" y="4954409"/>
            <a:ext cx="1228262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13033" y="4954409"/>
            <a:ext cx="1228262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56638" y="4954409"/>
            <a:ext cx="1228262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2654" y="5706764"/>
            <a:ext cx="1228262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91544" y="5706764"/>
            <a:ext cx="1228262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58127" y="5706764"/>
            <a:ext cx="1228262" cy="41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48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76400"/>
            <a:ext cx="116014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676400"/>
            <a:ext cx="936104" cy="4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6894" y="1676400"/>
            <a:ext cx="1961474" cy="4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88352" y="2428754"/>
            <a:ext cx="2319616" cy="4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9795" y="3140968"/>
            <a:ext cx="1207773" cy="4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23076" y="3140968"/>
            <a:ext cx="1207773" cy="4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94812" y="3904897"/>
            <a:ext cx="1207773" cy="4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94265" y="3881748"/>
            <a:ext cx="1207773" cy="4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50265" y="4634103"/>
            <a:ext cx="697263" cy="4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25222" y="4634103"/>
            <a:ext cx="2155354" cy="4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97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95561"/>
            <a:ext cx="116967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95561"/>
            <a:ext cx="1152128" cy="436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59861" y="1395561"/>
            <a:ext cx="1152128" cy="436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8084" y="2128750"/>
            <a:ext cx="1152128" cy="436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08994" y="2869530"/>
            <a:ext cx="1966925" cy="436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50443" y="2869530"/>
            <a:ext cx="1285917" cy="436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34433" y="4339515"/>
            <a:ext cx="1285917" cy="436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46008" y="5115019"/>
            <a:ext cx="1493808" cy="436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07780" y="5115019"/>
            <a:ext cx="1980508" cy="436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45066" y="5867374"/>
            <a:ext cx="1794750" cy="436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41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81175"/>
            <a:ext cx="115824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78904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91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4978"/>
            <a:ext cx="115633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281067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4927093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11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52587"/>
            <a:ext cx="116205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56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64704"/>
            <a:ext cx="116395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86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20130"/>
            <a:ext cx="116205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90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528887"/>
            <a:ext cx="1130617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57301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4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1314450"/>
            <a:ext cx="76771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28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1528762"/>
            <a:ext cx="7381875" cy="380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96330"/>
            <a:ext cx="110299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14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49563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0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928" y="1484784"/>
            <a:ext cx="634365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5001"/>
          <a:stretch/>
        </p:blipFill>
        <p:spPr>
          <a:xfrm>
            <a:off x="551384" y="1700808"/>
            <a:ext cx="3076575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791" y="2636912"/>
            <a:ext cx="3629025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111" y="3481586"/>
            <a:ext cx="3095625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111" y="4307210"/>
            <a:ext cx="321945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46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47825"/>
            <a:ext cx="117633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22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28737"/>
            <a:ext cx="117443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9695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64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619375"/>
            <a:ext cx="1091565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58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14908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00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05025"/>
            <a:ext cx="117157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78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340768"/>
            <a:ext cx="71247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92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062162"/>
            <a:ext cx="107632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068960"/>
            <a:ext cx="86409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8812" y="4029658"/>
            <a:ext cx="173353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15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484784"/>
            <a:ext cx="74580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33847"/>
            <a:ext cx="107442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34888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44524" y="2314156"/>
            <a:ext cx="1375611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66995" y="3251705"/>
            <a:ext cx="1375611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61891" y="4234197"/>
            <a:ext cx="9978725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53547" y="5148597"/>
            <a:ext cx="2842253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40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43050"/>
            <a:ext cx="109632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70080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2478" y="1700808"/>
            <a:ext cx="145151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68568" y="3622205"/>
            <a:ext cx="1884015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536605"/>
            <a:ext cx="124628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83646" y="4536605"/>
            <a:ext cx="2356569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57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772816"/>
            <a:ext cx="73437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757205"/>
            <a:ext cx="7200800" cy="6071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1695450"/>
            <a:ext cx="73818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29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1400175"/>
            <a:ext cx="74485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06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412776"/>
            <a:ext cx="74771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64502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546225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95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2366962"/>
            <a:ext cx="7486650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28498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41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2025-08-21T07:11:21Z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